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6D1"/>
    <a:srgbClr val="FFEDA3"/>
    <a:srgbClr val="EEF4A6"/>
    <a:srgbClr val="83AEE1"/>
    <a:srgbClr val="A0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336" y="30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32D73-3E54-4A4B-98BA-FE02B3C6C878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669BD-EAC4-406B-8F4F-D305A218E5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484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669BD-EAC4-406B-8F4F-D305A218E55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3999" y="1714329"/>
            <a:ext cx="19934317" cy="365259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3999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392320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C38E3-13C1-4551-8BC6-F33D4DAF1D1B}" type="datetimeFigureOut">
              <a:rPr lang="fr-FR" smtClean="0"/>
              <a:pPr/>
              <a:t>05/11/2025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706B1-518E-4698-ABA7-2DA85E164C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00"/>
            <a:lum/>
          </a:blip>
          <a:srcRect/>
          <a:stretch>
            <a:fillRect t="20000" b="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/>
          <p:cNvSpPr txBox="1"/>
          <p:nvPr/>
        </p:nvSpPr>
        <p:spPr>
          <a:xfrm>
            <a:off x="6370463" y="5354023"/>
            <a:ext cx="17065249" cy="39549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your poster</a:t>
            </a:r>
          </a:p>
          <a:p>
            <a:pPr algn="ctr">
              <a:spcBef>
                <a:spcPts val="1200"/>
              </a:spcBef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name FAMILY NAME 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, Given name FAMILY NAME </a:t>
            </a:r>
            <a:r>
              <a:rPr lang="en-US" sz="4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</a:t>
            </a:r>
          </a:p>
          <a:p>
            <a:pPr algn="ctr"/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First author Affiliation, </a:t>
            </a:r>
            <a:r>
              <a:rPr lang="en-US" sz="4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second author Affiliation</a:t>
            </a:r>
          </a:p>
          <a:p>
            <a:pPr algn="ctr">
              <a:spcBef>
                <a:spcPts val="1200"/>
              </a:spcBef>
            </a:pP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Speaker email</a:t>
            </a:r>
            <a:endParaRPr lang="fr-FR" sz="4000" u="sng" dirty="0"/>
          </a:p>
        </p:txBody>
      </p:sp>
      <p:grpSp>
        <p:nvGrpSpPr>
          <p:cNvPr id="4" name="Groupe 3"/>
          <p:cNvGrpSpPr/>
          <p:nvPr/>
        </p:nvGrpSpPr>
        <p:grpSpPr>
          <a:xfrm>
            <a:off x="640980" y="9641575"/>
            <a:ext cx="29010348" cy="4424632"/>
            <a:chOff x="697856" y="9641575"/>
            <a:chExt cx="28991556" cy="442463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3260A44-484D-37C7-A76F-C8BFED7849DC}"/>
                </a:ext>
              </a:extLst>
            </p:cNvPr>
            <p:cNvGrpSpPr/>
            <p:nvPr/>
          </p:nvGrpSpPr>
          <p:grpSpPr>
            <a:xfrm>
              <a:off x="697856" y="9641575"/>
              <a:ext cx="28991556" cy="4424632"/>
              <a:chOff x="1752511" y="9731856"/>
              <a:chExt cx="13731345" cy="2702281"/>
            </a:xfrm>
          </p:grpSpPr>
          <p:pic>
            <p:nvPicPr>
              <p:cNvPr id="3" name="object 4">
                <a:extLst>
                  <a:ext uri="{FF2B5EF4-FFF2-40B4-BE49-F238E27FC236}">
                    <a16:creationId xmlns:a16="http://schemas.microsoft.com/office/drawing/2014/main" id="{15D8A98C-8321-50A3-31FF-930830E8FDA0}"/>
                  </a:ext>
                </a:extLst>
              </p:cNvPr>
              <p:cNvPicPr/>
              <p:nvPr/>
            </p:nvPicPr>
            <p:blipFill>
              <a:blip r:embed="rId4" cstate="print">
                <a:alphaModFix amt="50000"/>
              </a:blip>
              <a:stretch>
                <a:fillRect/>
              </a:stretch>
            </p:blipFill>
            <p:spPr>
              <a:xfrm>
                <a:off x="1758520" y="9731856"/>
                <a:ext cx="13725336" cy="561537"/>
              </a:xfrm>
              <a:prstGeom prst="rect">
                <a:avLst/>
              </a:prstGeom>
              <a:ln>
                <a:solidFill>
                  <a:srgbClr val="FFEDA3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</p:pic>
          <p:sp>
            <p:nvSpPr>
              <p:cNvPr id="9" name="object 6">
                <a:extLst>
                  <a:ext uri="{FF2B5EF4-FFF2-40B4-BE49-F238E27FC236}">
                    <a16:creationId xmlns:a16="http://schemas.microsoft.com/office/drawing/2014/main" id="{AF974EFF-0B82-328B-1EB5-A9A3DA320004}"/>
                  </a:ext>
                </a:extLst>
              </p:cNvPr>
              <p:cNvSpPr/>
              <p:nvPr/>
            </p:nvSpPr>
            <p:spPr>
              <a:xfrm>
                <a:off x="1752511" y="10318577"/>
                <a:ext cx="13725525" cy="2115560"/>
              </a:xfrm>
              <a:custGeom>
                <a:avLst/>
                <a:gdLst/>
                <a:ahLst/>
                <a:cxnLst/>
                <a:rect l="l" t="t" r="r" b="b"/>
                <a:pathLst>
                  <a:path w="13725525" h="2122804">
                    <a:moveTo>
                      <a:pt x="13725335" y="0"/>
                    </a:moveTo>
                    <a:lnTo>
                      <a:pt x="0" y="0"/>
                    </a:lnTo>
                    <a:lnTo>
                      <a:pt x="0" y="2122194"/>
                    </a:lnTo>
                    <a:lnTo>
                      <a:pt x="13725335" y="2122194"/>
                    </a:lnTo>
                    <a:lnTo>
                      <a:pt x="13725335" y="0"/>
                    </a:lnTo>
                    <a:close/>
                  </a:path>
                </a:pathLst>
              </a:custGeom>
              <a:solidFill>
                <a:srgbClr val="FFF6D1">
                  <a:alpha val="49804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BC1D1C57-8780-E751-70CE-EF6D786EEC45}"/>
                </a:ext>
              </a:extLst>
            </p:cNvPr>
            <p:cNvSpPr txBox="1"/>
            <p:nvPr/>
          </p:nvSpPr>
          <p:spPr>
            <a:xfrm flipH="1">
              <a:off x="12377214" y="9700057"/>
              <a:ext cx="56633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Abstract</a:t>
              </a:r>
            </a:p>
          </p:txBody>
        </p:sp>
        <p:sp>
          <p:nvSpPr>
            <p:cNvPr id="1090" name="TextBox 1089">
              <a:extLst>
                <a:ext uri="{FF2B5EF4-FFF2-40B4-BE49-F238E27FC236}">
                  <a16:creationId xmlns:a16="http://schemas.microsoft.com/office/drawing/2014/main" id="{CC95C6F9-B0F4-7095-3C90-F6358AEAB7BE}"/>
                </a:ext>
              </a:extLst>
            </p:cNvPr>
            <p:cNvSpPr txBox="1"/>
            <p:nvPr/>
          </p:nvSpPr>
          <p:spPr>
            <a:xfrm>
              <a:off x="785543" y="10690562"/>
              <a:ext cx="70130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Write your abstract </a:t>
              </a:r>
              <a:r>
                <a:rPr lang="fr-FR" sz="36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here</a:t>
              </a:r>
              <a:endParaRPr lang="fr-FR" sz="3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FR" sz="3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716223" y="14391336"/>
            <a:ext cx="14234110" cy="22134606"/>
            <a:chOff x="554675" y="14328076"/>
            <a:chExt cx="14234110" cy="23574766"/>
          </a:xfrm>
        </p:grpSpPr>
        <p:pic>
          <p:nvPicPr>
            <p:cNvPr id="1067" name="object 4">
              <a:extLst>
                <a:ext uri="{FF2B5EF4-FFF2-40B4-BE49-F238E27FC236}">
                  <a16:creationId xmlns:a16="http://schemas.microsoft.com/office/drawing/2014/main" id="{5AF8748C-BE2F-DE70-4585-57D40D1F4F78}"/>
                </a:ext>
              </a:extLst>
            </p:cNvPr>
            <p:cNvPicPr/>
            <p:nvPr/>
          </p:nvPicPr>
          <p:blipFill>
            <a:blip r:embed="rId4" cstate="print">
              <a:alphaModFix amt="49000"/>
            </a:blip>
            <a:stretch>
              <a:fillRect/>
            </a:stretch>
          </p:blipFill>
          <p:spPr>
            <a:xfrm>
              <a:off x="554675" y="14328076"/>
              <a:ext cx="14234109" cy="1333231"/>
            </a:xfrm>
            <a:prstGeom prst="rect">
              <a:avLst/>
            </a:prstGeom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</p:pic>
        <p:sp>
          <p:nvSpPr>
            <p:cNvPr id="1083" name="object 6">
              <a:extLst>
                <a:ext uri="{FF2B5EF4-FFF2-40B4-BE49-F238E27FC236}">
                  <a16:creationId xmlns:a16="http://schemas.microsoft.com/office/drawing/2014/main" id="{B630C5B9-DAA2-1837-69CE-08E461CAE1C4}"/>
                </a:ext>
              </a:extLst>
            </p:cNvPr>
            <p:cNvSpPr/>
            <p:nvPr/>
          </p:nvSpPr>
          <p:spPr>
            <a:xfrm>
              <a:off x="557899" y="15661308"/>
              <a:ext cx="14230886" cy="22241534"/>
            </a:xfrm>
            <a:custGeom>
              <a:avLst/>
              <a:gdLst/>
              <a:ahLst/>
              <a:cxnLst/>
              <a:rect l="l" t="t" r="r" b="b"/>
              <a:pathLst>
                <a:path w="13725525" h="2122804">
                  <a:moveTo>
                    <a:pt x="13725335" y="0"/>
                  </a:moveTo>
                  <a:lnTo>
                    <a:pt x="0" y="0"/>
                  </a:lnTo>
                  <a:lnTo>
                    <a:pt x="0" y="2122194"/>
                  </a:lnTo>
                  <a:lnTo>
                    <a:pt x="13725335" y="2122194"/>
                  </a:lnTo>
                  <a:lnTo>
                    <a:pt x="13725335" y="0"/>
                  </a:lnTo>
                  <a:close/>
                </a:path>
              </a:pathLst>
            </a:custGeom>
            <a:solidFill>
              <a:srgbClr val="BCCCDE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97" name="TextBox 1096">
              <a:extLst>
                <a:ext uri="{FF2B5EF4-FFF2-40B4-BE49-F238E27FC236}">
                  <a16:creationId xmlns:a16="http://schemas.microsoft.com/office/drawing/2014/main" id="{3B5F11AC-21A4-0B69-0CDE-0F51E9E82363}"/>
                </a:ext>
              </a:extLst>
            </p:cNvPr>
            <p:cNvSpPr txBox="1"/>
            <p:nvPr/>
          </p:nvSpPr>
          <p:spPr>
            <a:xfrm flipH="1">
              <a:off x="1872984" y="14533341"/>
              <a:ext cx="115212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Introduction and </a:t>
              </a:r>
              <a:r>
                <a:rPr lang="fr-FR" sz="4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Methodology</a:t>
              </a:r>
              <a:endPara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217CAF80-0250-6F35-079D-D3A6DE38F457}"/>
              </a:ext>
            </a:extLst>
          </p:cNvPr>
          <p:cNvGrpSpPr/>
          <p:nvPr/>
        </p:nvGrpSpPr>
        <p:grpSpPr>
          <a:xfrm>
            <a:off x="664556" y="36729390"/>
            <a:ext cx="29037572" cy="3324944"/>
            <a:chOff x="15580742" y="33148814"/>
            <a:chExt cx="14412376" cy="7591700"/>
          </a:xfrm>
        </p:grpSpPr>
        <p:grpSp>
          <p:nvGrpSpPr>
            <p:cNvPr id="1084" name="Group 1083">
              <a:extLst>
                <a:ext uri="{FF2B5EF4-FFF2-40B4-BE49-F238E27FC236}">
                  <a16:creationId xmlns:a16="http://schemas.microsoft.com/office/drawing/2014/main" id="{9F147F7B-594D-3C22-C42D-E33A99995E30}"/>
                </a:ext>
              </a:extLst>
            </p:cNvPr>
            <p:cNvGrpSpPr/>
            <p:nvPr/>
          </p:nvGrpSpPr>
          <p:grpSpPr>
            <a:xfrm>
              <a:off x="15580742" y="33215996"/>
              <a:ext cx="14412376" cy="7524518"/>
              <a:chOff x="1746499" y="9810975"/>
              <a:chExt cx="13737321" cy="2644124"/>
            </a:xfrm>
          </p:grpSpPr>
          <p:sp>
            <p:nvSpPr>
              <p:cNvPr id="1085" name="object 5">
                <a:extLst>
                  <a:ext uri="{FF2B5EF4-FFF2-40B4-BE49-F238E27FC236}">
                    <a16:creationId xmlns:a16="http://schemas.microsoft.com/office/drawing/2014/main" id="{C8B59E71-1183-5C3D-8DFE-04EE23DDFC17}"/>
                  </a:ext>
                </a:extLst>
              </p:cNvPr>
              <p:cNvSpPr/>
              <p:nvPr/>
            </p:nvSpPr>
            <p:spPr>
              <a:xfrm>
                <a:off x="1746499" y="9810975"/>
                <a:ext cx="13725525" cy="407670"/>
              </a:xfrm>
              <a:custGeom>
                <a:avLst/>
                <a:gdLst/>
                <a:ahLst/>
                <a:cxnLst/>
                <a:rect l="l" t="t" r="r" b="b"/>
                <a:pathLst>
                  <a:path w="13725525" h="407670">
                    <a:moveTo>
                      <a:pt x="0" y="407282"/>
                    </a:moveTo>
                    <a:lnTo>
                      <a:pt x="0" y="0"/>
                    </a:lnTo>
                    <a:lnTo>
                      <a:pt x="13521694" y="0"/>
                    </a:lnTo>
                    <a:lnTo>
                      <a:pt x="13568387" y="5378"/>
                    </a:lnTo>
                    <a:lnTo>
                      <a:pt x="13611251" y="20698"/>
                    </a:lnTo>
                    <a:lnTo>
                      <a:pt x="13649062" y="44737"/>
                    </a:lnTo>
                    <a:lnTo>
                      <a:pt x="13680598" y="76273"/>
                    </a:lnTo>
                    <a:lnTo>
                      <a:pt x="13704637" y="114084"/>
                    </a:lnTo>
                    <a:lnTo>
                      <a:pt x="13719957" y="156947"/>
                    </a:lnTo>
                    <a:lnTo>
                      <a:pt x="13725335" y="203641"/>
                    </a:lnTo>
                    <a:lnTo>
                      <a:pt x="13725335" y="407282"/>
                    </a:lnTo>
                  </a:path>
                </a:pathLst>
              </a:custGeom>
              <a:ln w="40738">
                <a:solidFill>
                  <a:srgbClr val="4E4E5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grpSp>
            <p:nvGrpSpPr>
              <p:cNvPr id="1086" name="Group 1085">
                <a:extLst>
                  <a:ext uri="{FF2B5EF4-FFF2-40B4-BE49-F238E27FC236}">
                    <a16:creationId xmlns:a16="http://schemas.microsoft.com/office/drawing/2014/main" id="{79597632-45B5-79AF-5DFC-4158BA7A4DD3}"/>
                  </a:ext>
                </a:extLst>
              </p:cNvPr>
              <p:cNvGrpSpPr/>
              <p:nvPr/>
            </p:nvGrpSpPr>
            <p:grpSpPr>
              <a:xfrm>
                <a:off x="1746499" y="9830801"/>
                <a:ext cx="13737321" cy="2624298"/>
                <a:chOff x="1746499" y="9830801"/>
                <a:chExt cx="13737321" cy="2624298"/>
              </a:xfrm>
            </p:grpSpPr>
            <p:pic>
              <p:nvPicPr>
                <p:cNvPr id="1087" name="object 4">
                  <a:extLst>
                    <a:ext uri="{FF2B5EF4-FFF2-40B4-BE49-F238E27FC236}">
                      <a16:creationId xmlns:a16="http://schemas.microsoft.com/office/drawing/2014/main" id="{117E3799-B2B4-FD7A-9D19-EE7D477C074E}"/>
                    </a:ext>
                  </a:extLst>
                </p:cNvPr>
                <p:cNvPicPr/>
                <p:nvPr/>
              </p:nvPicPr>
              <p:blipFill>
                <a:blip r:embed="rId4" cstate="print">
                  <a:alphaModFix amt="50000"/>
                </a:blip>
                <a:stretch>
                  <a:fillRect/>
                </a:stretch>
              </p:blipFill>
              <p:spPr>
                <a:xfrm>
                  <a:off x="1758484" y="9830801"/>
                  <a:ext cx="13725336" cy="611350"/>
                </a:xfrm>
                <a:prstGeom prst="rect">
                  <a:avLst/>
                </a:prstGeom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</p:pic>
            <p:sp>
              <p:nvSpPr>
                <p:cNvPr id="1088" name="object 6">
                  <a:extLst>
                    <a:ext uri="{FF2B5EF4-FFF2-40B4-BE49-F238E27FC236}">
                      <a16:creationId xmlns:a16="http://schemas.microsoft.com/office/drawing/2014/main" id="{7A7C1DD2-77B1-19B9-A024-C4C9229B3D78}"/>
                    </a:ext>
                  </a:extLst>
                </p:cNvPr>
                <p:cNvSpPr/>
                <p:nvPr/>
              </p:nvSpPr>
              <p:spPr>
                <a:xfrm>
                  <a:off x="1746499" y="10442151"/>
                  <a:ext cx="13725525" cy="2012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25525" h="2122804">
                      <a:moveTo>
                        <a:pt x="13725335" y="0"/>
                      </a:moveTo>
                      <a:lnTo>
                        <a:pt x="0" y="0"/>
                      </a:lnTo>
                      <a:lnTo>
                        <a:pt x="0" y="2122194"/>
                      </a:lnTo>
                      <a:lnTo>
                        <a:pt x="13725335" y="2122194"/>
                      </a:lnTo>
                      <a:lnTo>
                        <a:pt x="13725335" y="0"/>
                      </a:lnTo>
                      <a:close/>
                    </a:path>
                  </a:pathLst>
                </a:custGeom>
                <a:solidFill>
                  <a:srgbClr val="FFF6D1">
                    <a:alpha val="50000"/>
                  </a:srgb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dirty="0"/>
                </a:p>
              </p:txBody>
            </p:sp>
          </p:grpSp>
        </p:grpSp>
        <p:sp>
          <p:nvSpPr>
            <p:cNvPr id="1095" name="TextBox 1094">
              <a:extLst>
                <a:ext uri="{FF2B5EF4-FFF2-40B4-BE49-F238E27FC236}">
                  <a16:creationId xmlns:a16="http://schemas.microsoft.com/office/drawing/2014/main" id="{364B8029-8A70-5ABA-3E82-7390867E38D5}"/>
                </a:ext>
              </a:extLst>
            </p:cNvPr>
            <p:cNvSpPr txBox="1"/>
            <p:nvPr/>
          </p:nvSpPr>
          <p:spPr>
            <a:xfrm>
              <a:off x="15631046" y="35297253"/>
              <a:ext cx="7056784" cy="2898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Write your conclusion </a:t>
              </a:r>
              <a:r>
                <a:rPr lang="fr-FR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here</a:t>
              </a:r>
              <a:endParaRPr lang="fr-FR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FR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0" name="TextBox 1099">
              <a:extLst>
                <a:ext uri="{FF2B5EF4-FFF2-40B4-BE49-F238E27FC236}">
                  <a16:creationId xmlns:a16="http://schemas.microsoft.com/office/drawing/2014/main" id="{34D994BD-D49C-931A-FE8A-7BB57E250664}"/>
                </a:ext>
              </a:extLst>
            </p:cNvPr>
            <p:cNvSpPr txBox="1"/>
            <p:nvPr/>
          </p:nvSpPr>
          <p:spPr>
            <a:xfrm flipH="1">
              <a:off x="19899193" y="33148814"/>
              <a:ext cx="5698648" cy="1554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Conclusion</a:t>
              </a:r>
            </a:p>
          </p:txBody>
        </p:sp>
      </p:grpSp>
      <p:pic>
        <p:nvPicPr>
          <p:cNvPr id="21" name="Image 20" descr="Une image contenant texte, Police, capture d’écran, blanc&#10;&#10;Description générée automatiquement">
            <a:extLst>
              <a:ext uri="{FF2B5EF4-FFF2-40B4-BE49-F238E27FC236}">
                <a16:creationId xmlns:a16="http://schemas.microsoft.com/office/drawing/2014/main" id="{D3C7C45B-A84F-CBAB-409A-411C143484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79975" cy="5065251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15303633" y="14413213"/>
            <a:ext cx="14370177" cy="22112729"/>
            <a:chOff x="15260235" y="14404275"/>
            <a:chExt cx="14370177" cy="23552889"/>
          </a:xfrm>
        </p:grpSpPr>
        <p:pic>
          <p:nvPicPr>
            <p:cNvPr id="46" name="object 4">
              <a:extLst>
                <a:ext uri="{FF2B5EF4-FFF2-40B4-BE49-F238E27FC236}">
                  <a16:creationId xmlns:a16="http://schemas.microsoft.com/office/drawing/2014/main" id="{5AF8748C-BE2F-DE70-4585-57D40D1F4F78}"/>
                </a:ext>
              </a:extLst>
            </p:cNvPr>
            <p:cNvPicPr/>
            <p:nvPr/>
          </p:nvPicPr>
          <p:blipFill>
            <a:blip r:embed="rId4" cstate="print">
              <a:alphaModFix amt="49000"/>
            </a:blip>
            <a:stretch>
              <a:fillRect/>
            </a:stretch>
          </p:blipFill>
          <p:spPr>
            <a:xfrm>
              <a:off x="15270832" y="14404275"/>
              <a:ext cx="14359580" cy="1333231"/>
            </a:xfrm>
            <a:prstGeom prst="rect">
              <a:avLst/>
            </a:prstGeom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</p:pic>
        <p:sp>
          <p:nvSpPr>
            <p:cNvPr id="41" name="object 6">
              <a:extLst>
                <a:ext uri="{FF2B5EF4-FFF2-40B4-BE49-F238E27FC236}">
                  <a16:creationId xmlns:a16="http://schemas.microsoft.com/office/drawing/2014/main" id="{B630C5B9-DAA2-1837-69CE-08E461CAE1C4}"/>
                </a:ext>
              </a:extLst>
            </p:cNvPr>
            <p:cNvSpPr/>
            <p:nvPr/>
          </p:nvSpPr>
          <p:spPr>
            <a:xfrm>
              <a:off x="15260235" y="15715629"/>
              <a:ext cx="14356548" cy="22241535"/>
            </a:xfrm>
            <a:custGeom>
              <a:avLst/>
              <a:gdLst/>
              <a:ahLst/>
              <a:cxnLst/>
              <a:rect l="l" t="t" r="r" b="b"/>
              <a:pathLst>
                <a:path w="13725525" h="2122804">
                  <a:moveTo>
                    <a:pt x="13725335" y="0"/>
                  </a:moveTo>
                  <a:lnTo>
                    <a:pt x="0" y="0"/>
                  </a:lnTo>
                  <a:lnTo>
                    <a:pt x="0" y="2122194"/>
                  </a:lnTo>
                  <a:lnTo>
                    <a:pt x="13725335" y="2122194"/>
                  </a:lnTo>
                  <a:lnTo>
                    <a:pt x="13725335" y="0"/>
                  </a:lnTo>
                  <a:close/>
                </a:path>
              </a:pathLst>
            </a:custGeom>
            <a:solidFill>
              <a:srgbClr val="BCCCDE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4" name="TextBox 1096">
            <a:extLst>
              <a:ext uri="{FF2B5EF4-FFF2-40B4-BE49-F238E27FC236}">
                <a16:creationId xmlns:a16="http://schemas.microsoft.com/office/drawing/2014/main" id="{3B5F11AC-21A4-0B69-0CDE-0F51E9E82363}"/>
              </a:ext>
            </a:extLst>
          </p:cNvPr>
          <p:cNvSpPr txBox="1"/>
          <p:nvPr/>
        </p:nvSpPr>
        <p:spPr>
          <a:xfrm flipH="1">
            <a:off x="19028416" y="14596601"/>
            <a:ext cx="8352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</a:t>
            </a:r>
          </a:p>
        </p:txBody>
      </p:sp>
      <p:sp>
        <p:nvSpPr>
          <p:cNvPr id="42" name="TextBox 1090">
            <a:extLst>
              <a:ext uri="{FF2B5EF4-FFF2-40B4-BE49-F238E27FC236}">
                <a16:creationId xmlns:a16="http://schemas.microsoft.com/office/drawing/2014/main" id="{09CCFC6A-3ADC-E21C-1D8E-4E6DC3513A33}"/>
              </a:ext>
            </a:extLst>
          </p:cNvPr>
          <p:cNvSpPr txBox="1"/>
          <p:nvPr/>
        </p:nvSpPr>
        <p:spPr>
          <a:xfrm>
            <a:off x="15860067" y="16133849"/>
            <a:ext cx="12745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results and discussion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1" name="TextBox 1090">
            <a:extLst>
              <a:ext uri="{FF2B5EF4-FFF2-40B4-BE49-F238E27FC236}">
                <a16:creationId xmlns:a16="http://schemas.microsoft.com/office/drawing/2014/main" id="{09CCFC6A-3ADC-E21C-1D8E-4E6DC3513A33}"/>
              </a:ext>
            </a:extLst>
          </p:cNvPr>
          <p:cNvSpPr txBox="1"/>
          <p:nvPr/>
        </p:nvSpPr>
        <p:spPr>
          <a:xfrm>
            <a:off x="926978" y="16133849"/>
            <a:ext cx="136386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short introduction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1090">
            <a:extLst>
              <a:ext uri="{FF2B5EF4-FFF2-40B4-BE49-F238E27FC236}">
                <a16:creationId xmlns:a16="http://schemas.microsoft.com/office/drawing/2014/main" id="{09CCFC6A-3ADC-E21C-1D8E-4E6DC3513A33}"/>
              </a:ext>
            </a:extLst>
          </p:cNvPr>
          <p:cNvSpPr txBox="1"/>
          <p:nvPr/>
        </p:nvSpPr>
        <p:spPr>
          <a:xfrm>
            <a:off x="745391" y="22268358"/>
            <a:ext cx="141789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schematic diagram, mathematical formalism,…)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217CAF80-0250-6F35-079D-D3A6DE38F457}"/>
              </a:ext>
            </a:extLst>
          </p:cNvPr>
          <p:cNvGrpSpPr/>
          <p:nvPr/>
        </p:nvGrpSpPr>
        <p:grpSpPr>
          <a:xfrm>
            <a:off x="588356" y="40270358"/>
            <a:ext cx="29113772" cy="2359714"/>
            <a:chOff x="15580742" y="33148814"/>
            <a:chExt cx="14412376" cy="7559158"/>
          </a:xfrm>
        </p:grpSpPr>
        <p:grpSp>
          <p:nvGrpSpPr>
            <p:cNvPr id="30" name="Group 1083">
              <a:extLst>
                <a:ext uri="{FF2B5EF4-FFF2-40B4-BE49-F238E27FC236}">
                  <a16:creationId xmlns:a16="http://schemas.microsoft.com/office/drawing/2014/main" id="{9F147F7B-594D-3C22-C42D-E33A99995E30}"/>
                </a:ext>
              </a:extLst>
            </p:cNvPr>
            <p:cNvGrpSpPr/>
            <p:nvPr/>
          </p:nvGrpSpPr>
          <p:grpSpPr>
            <a:xfrm>
              <a:off x="15580742" y="33216002"/>
              <a:ext cx="14412376" cy="7491970"/>
              <a:chOff x="1746499" y="9810975"/>
              <a:chExt cx="13737321" cy="2632686"/>
            </a:xfrm>
          </p:grpSpPr>
          <p:sp>
            <p:nvSpPr>
              <p:cNvPr id="33" name="object 5">
                <a:extLst>
                  <a:ext uri="{FF2B5EF4-FFF2-40B4-BE49-F238E27FC236}">
                    <a16:creationId xmlns:a16="http://schemas.microsoft.com/office/drawing/2014/main" id="{C8B59E71-1183-5C3D-8DFE-04EE23DDFC17}"/>
                  </a:ext>
                </a:extLst>
              </p:cNvPr>
              <p:cNvSpPr/>
              <p:nvPr/>
            </p:nvSpPr>
            <p:spPr>
              <a:xfrm>
                <a:off x="1746499" y="9810975"/>
                <a:ext cx="13725525" cy="407670"/>
              </a:xfrm>
              <a:custGeom>
                <a:avLst/>
                <a:gdLst/>
                <a:ahLst/>
                <a:cxnLst/>
                <a:rect l="l" t="t" r="r" b="b"/>
                <a:pathLst>
                  <a:path w="13725525" h="407670">
                    <a:moveTo>
                      <a:pt x="0" y="407282"/>
                    </a:moveTo>
                    <a:lnTo>
                      <a:pt x="0" y="0"/>
                    </a:lnTo>
                    <a:lnTo>
                      <a:pt x="13521694" y="0"/>
                    </a:lnTo>
                    <a:lnTo>
                      <a:pt x="13568387" y="5378"/>
                    </a:lnTo>
                    <a:lnTo>
                      <a:pt x="13611251" y="20698"/>
                    </a:lnTo>
                    <a:lnTo>
                      <a:pt x="13649062" y="44737"/>
                    </a:lnTo>
                    <a:lnTo>
                      <a:pt x="13680598" y="76273"/>
                    </a:lnTo>
                    <a:lnTo>
                      <a:pt x="13704637" y="114084"/>
                    </a:lnTo>
                    <a:lnTo>
                      <a:pt x="13719957" y="156947"/>
                    </a:lnTo>
                    <a:lnTo>
                      <a:pt x="13725335" y="203641"/>
                    </a:lnTo>
                    <a:lnTo>
                      <a:pt x="13725335" y="407282"/>
                    </a:lnTo>
                  </a:path>
                </a:pathLst>
              </a:custGeom>
              <a:ln w="40738">
                <a:solidFill>
                  <a:srgbClr val="4E4E5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grpSp>
            <p:nvGrpSpPr>
              <p:cNvPr id="34" name="Group 1085">
                <a:extLst>
                  <a:ext uri="{FF2B5EF4-FFF2-40B4-BE49-F238E27FC236}">
                    <a16:creationId xmlns:a16="http://schemas.microsoft.com/office/drawing/2014/main" id="{79597632-45B5-79AF-5DFC-4158BA7A4DD3}"/>
                  </a:ext>
                </a:extLst>
              </p:cNvPr>
              <p:cNvGrpSpPr/>
              <p:nvPr/>
            </p:nvGrpSpPr>
            <p:grpSpPr>
              <a:xfrm>
                <a:off x="1746499" y="9810977"/>
                <a:ext cx="13737321" cy="2632684"/>
                <a:chOff x="1746499" y="9810977"/>
                <a:chExt cx="13737321" cy="2632684"/>
              </a:xfrm>
            </p:grpSpPr>
            <p:pic>
              <p:nvPicPr>
                <p:cNvPr id="35" name="object 4">
                  <a:extLst>
                    <a:ext uri="{FF2B5EF4-FFF2-40B4-BE49-F238E27FC236}">
                      <a16:creationId xmlns:a16="http://schemas.microsoft.com/office/drawing/2014/main" id="{117E3799-B2B4-FD7A-9D19-EE7D477C074E}"/>
                    </a:ext>
                  </a:extLst>
                </p:cNvPr>
                <p:cNvPicPr/>
                <p:nvPr/>
              </p:nvPicPr>
              <p:blipFill>
                <a:blip r:embed="rId4" cstate="print">
                  <a:alphaModFix amt="50000"/>
                </a:blip>
                <a:stretch>
                  <a:fillRect/>
                </a:stretch>
              </p:blipFill>
              <p:spPr>
                <a:xfrm>
                  <a:off x="1758484" y="9810977"/>
                  <a:ext cx="13725336" cy="949090"/>
                </a:xfrm>
                <a:prstGeom prst="rect">
                  <a:avLst/>
                </a:prstGeom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</p:pic>
            <p:sp>
              <p:nvSpPr>
                <p:cNvPr id="36" name="object 6">
                  <a:extLst>
                    <a:ext uri="{FF2B5EF4-FFF2-40B4-BE49-F238E27FC236}">
                      <a16:creationId xmlns:a16="http://schemas.microsoft.com/office/drawing/2014/main" id="{7A7C1DD2-77B1-19B9-A024-C4C9229B3D78}"/>
                    </a:ext>
                  </a:extLst>
                </p:cNvPr>
                <p:cNvSpPr/>
                <p:nvPr/>
              </p:nvSpPr>
              <p:spPr>
                <a:xfrm>
                  <a:off x="1746499" y="10747672"/>
                  <a:ext cx="13725525" cy="16959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25525" h="2122804">
                      <a:moveTo>
                        <a:pt x="13725335" y="0"/>
                      </a:moveTo>
                      <a:lnTo>
                        <a:pt x="0" y="0"/>
                      </a:lnTo>
                      <a:lnTo>
                        <a:pt x="0" y="2122194"/>
                      </a:lnTo>
                      <a:lnTo>
                        <a:pt x="13725335" y="2122194"/>
                      </a:lnTo>
                      <a:lnTo>
                        <a:pt x="13725335" y="0"/>
                      </a:lnTo>
                      <a:close/>
                    </a:path>
                  </a:pathLst>
                </a:custGeom>
                <a:solidFill>
                  <a:srgbClr val="FFF6D1">
                    <a:alpha val="50000"/>
                  </a:srgb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dirty="0"/>
                </a:p>
              </p:txBody>
            </p:sp>
          </p:grpSp>
        </p:grpSp>
        <p:sp>
          <p:nvSpPr>
            <p:cNvPr id="31" name="TextBox 1094">
              <a:extLst>
                <a:ext uri="{FF2B5EF4-FFF2-40B4-BE49-F238E27FC236}">
                  <a16:creationId xmlns:a16="http://schemas.microsoft.com/office/drawing/2014/main" id="{364B8029-8A70-5ABA-3E82-7390867E38D5}"/>
                </a:ext>
              </a:extLst>
            </p:cNvPr>
            <p:cNvSpPr txBox="1"/>
            <p:nvPr/>
          </p:nvSpPr>
          <p:spPr>
            <a:xfrm>
              <a:off x="15631046" y="35881611"/>
              <a:ext cx="7056784" cy="3253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Write</a:t>
              </a:r>
              <a:r>
                <a: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02 to 03 main </a:t>
              </a:r>
              <a:r>
                <a:rPr lang="fr-FR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references</a:t>
              </a:r>
              <a:endParaRPr lang="fr-FR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FR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1099">
              <a:extLst>
                <a:ext uri="{FF2B5EF4-FFF2-40B4-BE49-F238E27FC236}">
                  <a16:creationId xmlns:a16="http://schemas.microsoft.com/office/drawing/2014/main" id="{34D994BD-D49C-931A-FE8A-7BB57E250664}"/>
                </a:ext>
              </a:extLst>
            </p:cNvPr>
            <p:cNvSpPr txBox="1"/>
            <p:nvPr/>
          </p:nvSpPr>
          <p:spPr>
            <a:xfrm flipH="1">
              <a:off x="19899193" y="33148814"/>
              <a:ext cx="5698648" cy="2006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4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References</a:t>
              </a:r>
              <a:endPara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76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MOAD 2022</dc:title>
  <dc:creator>EEIC'25</dc:creator>
  <cp:lastModifiedBy>Hassene Ait Mokhtar</cp:lastModifiedBy>
  <cp:revision>76</cp:revision>
  <dcterms:created xsi:type="dcterms:W3CDTF">2022-11-01T13:26:38Z</dcterms:created>
  <dcterms:modified xsi:type="dcterms:W3CDTF">2025-11-05T12:13:56Z</dcterms:modified>
</cp:coreProperties>
</file>