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6CB4"/>
    <a:srgbClr val="FFFFFF"/>
    <a:srgbClr val="1A6DB4"/>
    <a:srgbClr val="0C86FF"/>
    <a:srgbClr val="3C4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3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24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EC510-0CFE-470F-862C-0EEC38EC6B52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DZ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45ABB-B3AF-4AD2-8F9E-F8316283E50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71119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8BDE4A6F-F690-4B8F-D3ED-BE3F63B45F4B}"/>
              </a:ext>
            </a:extLst>
          </p:cNvPr>
          <p:cNvSpPr txBox="1"/>
          <p:nvPr userDrawn="1"/>
        </p:nvSpPr>
        <p:spPr>
          <a:xfrm>
            <a:off x="2774450" y="220600"/>
            <a:ext cx="78935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3</a:t>
            </a:r>
            <a:r>
              <a:rPr lang="en-US" baseline="30000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rd</a:t>
            </a:r>
            <a:r>
              <a:rPr lang="en-US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Electrical Engineering International Conference  EEIC’2025 </a:t>
            </a:r>
          </a:p>
          <a:p>
            <a:pPr algn="ctr"/>
            <a:r>
              <a:rPr lang="en-US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December 2 – 3, 2025 | University of </a:t>
            </a:r>
            <a:r>
              <a:rPr lang="en-US" noProof="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Bejaia</a:t>
            </a:r>
            <a:endParaRPr lang="en-US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Triangle isocèle 26">
            <a:extLst>
              <a:ext uri="{FF2B5EF4-FFF2-40B4-BE49-F238E27FC236}">
                <a16:creationId xmlns:a16="http://schemas.microsoft.com/office/drawing/2014/main" id="{C63C9D99-92CE-E595-99AB-FF706EC32431}"/>
              </a:ext>
            </a:extLst>
          </p:cNvPr>
          <p:cNvSpPr/>
          <p:nvPr userDrawn="1"/>
        </p:nvSpPr>
        <p:spPr>
          <a:xfrm rot="10800000">
            <a:off x="10680000" y="0"/>
            <a:ext cx="1512000" cy="1512000"/>
          </a:xfrm>
          <a:prstGeom prst="triangle">
            <a:avLst>
              <a:gd name="adj" fmla="val 0"/>
            </a:avLst>
          </a:prstGeom>
          <a:solidFill>
            <a:srgbClr val="196CB4"/>
          </a:solidFill>
          <a:ln>
            <a:solidFill>
              <a:srgbClr val="196CB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pic>
        <p:nvPicPr>
          <p:cNvPr id="43" name="Image 42" descr="Une image contenant Bleu électrique, Police, Graphique, logo&#10;&#10;Description générée automatiquement">
            <a:extLst>
              <a:ext uri="{FF2B5EF4-FFF2-40B4-BE49-F238E27FC236}">
                <a16:creationId xmlns:a16="http://schemas.microsoft.com/office/drawing/2014/main" id="{C23F14CA-11D3-E252-2D5D-6024AD7D85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4456" y="181070"/>
            <a:ext cx="625162" cy="684000"/>
          </a:xfrm>
          <a:prstGeom prst="rect">
            <a:avLst/>
          </a:prstGeom>
        </p:spPr>
      </p:pic>
      <p:pic>
        <p:nvPicPr>
          <p:cNvPr id="46" name="Image 45" descr="Une image contenant texte, Police, logo, symbole&#10;&#10;Description générée automatiquement">
            <a:extLst>
              <a:ext uri="{FF2B5EF4-FFF2-40B4-BE49-F238E27FC236}">
                <a16:creationId xmlns:a16="http://schemas.microsoft.com/office/drawing/2014/main" id="{2FB9ED0B-86B1-DB1F-DDD6-C2A62F93C93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85"/>
            <a:ext cx="2176919" cy="923925"/>
          </a:xfrm>
          <a:prstGeom prst="rect">
            <a:avLst/>
          </a:prstGeom>
        </p:spPr>
      </p:pic>
      <p:grpSp>
        <p:nvGrpSpPr>
          <p:cNvPr id="93" name="Groupe 92">
            <a:extLst>
              <a:ext uri="{FF2B5EF4-FFF2-40B4-BE49-F238E27FC236}">
                <a16:creationId xmlns:a16="http://schemas.microsoft.com/office/drawing/2014/main" id="{A7AFB106-ACE8-1E12-2B47-B1E3E47BC87B}"/>
              </a:ext>
            </a:extLst>
          </p:cNvPr>
          <p:cNvGrpSpPr/>
          <p:nvPr userDrawn="1"/>
        </p:nvGrpSpPr>
        <p:grpSpPr>
          <a:xfrm>
            <a:off x="-10633" y="523543"/>
            <a:ext cx="12204084" cy="784787"/>
            <a:chOff x="-10633" y="523543"/>
            <a:chExt cx="12204084" cy="784787"/>
          </a:xfrm>
        </p:grpSpPr>
        <p:cxnSp>
          <p:nvCxnSpPr>
            <p:cNvPr id="51" name="Connecteur droit 50">
              <a:extLst>
                <a:ext uri="{FF2B5EF4-FFF2-40B4-BE49-F238E27FC236}">
                  <a16:creationId xmlns:a16="http://schemas.microsoft.com/office/drawing/2014/main" id="{668833F0-7889-A671-FD65-A2BBFCE4115E}"/>
                </a:ext>
              </a:extLst>
            </p:cNvPr>
            <p:cNvCxnSpPr/>
            <p:nvPr userDrawn="1"/>
          </p:nvCxnSpPr>
          <p:spPr>
            <a:xfrm>
              <a:off x="-10633" y="975217"/>
              <a:ext cx="10656000" cy="0"/>
            </a:xfrm>
            <a:prstGeom prst="line">
              <a:avLst/>
            </a:prstGeom>
            <a:ln w="28575">
              <a:solidFill>
                <a:srgbClr val="196C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5" name="Groupe 84">
              <a:extLst>
                <a:ext uri="{FF2B5EF4-FFF2-40B4-BE49-F238E27FC236}">
                  <a16:creationId xmlns:a16="http://schemas.microsoft.com/office/drawing/2014/main" id="{25F63EE2-F40C-2DC0-96E2-4019A57A8833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10629410" y="523543"/>
              <a:ext cx="678024" cy="784787"/>
              <a:chOff x="8234292" y="3607852"/>
              <a:chExt cx="1124523" cy="1301597"/>
            </a:xfrm>
          </p:grpSpPr>
          <p:cxnSp>
            <p:nvCxnSpPr>
              <p:cNvPr id="86" name="Connecteur droit 85">
                <a:extLst>
                  <a:ext uri="{FF2B5EF4-FFF2-40B4-BE49-F238E27FC236}">
                    <a16:creationId xmlns:a16="http://schemas.microsoft.com/office/drawing/2014/main" id="{40EF3BBA-EFF2-E13D-0643-C203852D174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8234292" y="4355274"/>
                <a:ext cx="252000" cy="0"/>
              </a:xfrm>
              <a:prstGeom prst="line">
                <a:avLst/>
              </a:prstGeom>
              <a:ln w="28575">
                <a:solidFill>
                  <a:srgbClr val="196C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Connecteur droit 86">
                <a:extLst>
                  <a:ext uri="{FF2B5EF4-FFF2-40B4-BE49-F238E27FC236}">
                    <a16:creationId xmlns:a16="http://schemas.microsoft.com/office/drawing/2014/main" id="{0AB093C7-BED2-8325-68A3-872BBFA386A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8472304" y="3607853"/>
                <a:ext cx="234627" cy="757333"/>
              </a:xfrm>
              <a:prstGeom prst="line">
                <a:avLst/>
              </a:prstGeom>
              <a:ln w="28575">
                <a:solidFill>
                  <a:srgbClr val="196C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Connecteur droit 87">
                <a:extLst>
                  <a:ext uri="{FF2B5EF4-FFF2-40B4-BE49-F238E27FC236}">
                    <a16:creationId xmlns:a16="http://schemas.microsoft.com/office/drawing/2014/main" id="{D2F0BE8D-35BF-4E4B-8E1A-F7FE987ACD6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H="1" flipV="1">
                <a:off x="8706931" y="3607852"/>
                <a:ext cx="212977" cy="1295127"/>
              </a:xfrm>
              <a:prstGeom prst="line">
                <a:avLst/>
              </a:prstGeom>
              <a:ln w="28575">
                <a:solidFill>
                  <a:srgbClr val="196C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Connecteur droit 88">
                <a:extLst>
                  <a:ext uri="{FF2B5EF4-FFF2-40B4-BE49-F238E27FC236}">
                    <a16:creationId xmlns:a16="http://schemas.microsoft.com/office/drawing/2014/main" id="{EA2BFA75-D78F-8E0C-0698-B4364E979FD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9117615" y="4299013"/>
                <a:ext cx="241200" cy="0"/>
              </a:xfrm>
              <a:prstGeom prst="line">
                <a:avLst/>
              </a:prstGeom>
              <a:ln w="28575">
                <a:solidFill>
                  <a:srgbClr val="196C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Connecteur droit 89">
                <a:extLst>
                  <a:ext uri="{FF2B5EF4-FFF2-40B4-BE49-F238E27FC236}">
                    <a16:creationId xmlns:a16="http://schemas.microsoft.com/office/drawing/2014/main" id="{E05CC2FC-69DB-32C6-167A-CEA81D8753B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8915569" y="4298991"/>
                <a:ext cx="221750" cy="610458"/>
              </a:xfrm>
              <a:prstGeom prst="line">
                <a:avLst/>
              </a:prstGeom>
              <a:ln w="28575">
                <a:solidFill>
                  <a:srgbClr val="196C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Connecteur droit 90">
              <a:extLst>
                <a:ext uri="{FF2B5EF4-FFF2-40B4-BE49-F238E27FC236}">
                  <a16:creationId xmlns:a16="http://schemas.microsoft.com/office/drawing/2014/main" id="{E17346E3-199C-6D4D-8B6D-DA1603B1C4BF}"/>
                </a:ext>
              </a:extLst>
            </p:cNvPr>
            <p:cNvCxnSpPr/>
            <p:nvPr userDrawn="1"/>
          </p:nvCxnSpPr>
          <p:spPr>
            <a:xfrm>
              <a:off x="11254883" y="940259"/>
              <a:ext cx="360000" cy="0"/>
            </a:xfrm>
            <a:prstGeom prst="line">
              <a:avLst/>
            </a:prstGeom>
            <a:ln w="28575">
              <a:solidFill>
                <a:srgbClr val="196C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eur droit 91">
              <a:extLst>
                <a:ext uri="{FF2B5EF4-FFF2-40B4-BE49-F238E27FC236}">
                  <a16:creationId xmlns:a16="http://schemas.microsoft.com/office/drawing/2014/main" id="{A17B3942-AE75-38B6-9058-A070A5990851}"/>
                </a:ext>
              </a:extLst>
            </p:cNvPr>
            <p:cNvCxnSpPr/>
            <p:nvPr userDrawn="1"/>
          </p:nvCxnSpPr>
          <p:spPr>
            <a:xfrm>
              <a:off x="11581451" y="944607"/>
              <a:ext cx="6120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0975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83EE6262-CDBF-11BD-AFFE-F8BB20FADBDB}"/>
              </a:ext>
            </a:extLst>
          </p:cNvPr>
          <p:cNvSpPr/>
          <p:nvPr userDrawn="1"/>
        </p:nvSpPr>
        <p:spPr>
          <a:xfrm>
            <a:off x="-12084" y="4691170"/>
            <a:ext cx="1279066" cy="2166830"/>
          </a:xfrm>
          <a:prstGeom prst="rect">
            <a:avLst/>
          </a:prstGeom>
          <a:solidFill>
            <a:srgbClr val="1A6DB4"/>
          </a:solidFill>
          <a:ln>
            <a:solidFill>
              <a:srgbClr val="196CB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A9060A5-458C-EC1C-53E6-AEDC85506412}"/>
              </a:ext>
            </a:extLst>
          </p:cNvPr>
          <p:cNvSpPr/>
          <p:nvPr userDrawn="1"/>
        </p:nvSpPr>
        <p:spPr>
          <a:xfrm>
            <a:off x="1266982" y="4651272"/>
            <a:ext cx="10925018" cy="2206728"/>
          </a:xfrm>
          <a:prstGeom prst="rect">
            <a:avLst/>
          </a:prstGeom>
          <a:solidFill>
            <a:srgbClr val="1A6DB4"/>
          </a:solidFill>
          <a:ln>
            <a:solidFill>
              <a:srgbClr val="196CB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847C9C9-B22A-F41E-C83A-4D636D1BDEF5}"/>
              </a:ext>
            </a:extLst>
          </p:cNvPr>
          <p:cNvSpPr/>
          <p:nvPr userDrawn="1"/>
        </p:nvSpPr>
        <p:spPr>
          <a:xfrm>
            <a:off x="10912934" y="14102"/>
            <a:ext cx="1279066" cy="2131437"/>
          </a:xfrm>
          <a:prstGeom prst="rect">
            <a:avLst/>
          </a:prstGeom>
          <a:solidFill>
            <a:srgbClr val="1A6DB4"/>
          </a:solidFill>
          <a:ln>
            <a:solidFill>
              <a:srgbClr val="196CB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8CC86A7-B65C-67B4-C9CD-C897C3EC9274}"/>
              </a:ext>
            </a:extLst>
          </p:cNvPr>
          <p:cNvSpPr/>
          <p:nvPr userDrawn="1"/>
        </p:nvSpPr>
        <p:spPr>
          <a:xfrm>
            <a:off x="0" y="-3079"/>
            <a:ext cx="10925018" cy="2185468"/>
          </a:xfrm>
          <a:prstGeom prst="rect">
            <a:avLst/>
          </a:prstGeom>
          <a:solidFill>
            <a:srgbClr val="1A6DB4"/>
          </a:solidFill>
          <a:ln>
            <a:solidFill>
              <a:srgbClr val="196CB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7221811F-EA28-E8A1-28CB-D4DB8C63B396}"/>
              </a:ext>
            </a:extLst>
          </p:cNvPr>
          <p:cNvGrpSpPr/>
          <p:nvPr userDrawn="1"/>
        </p:nvGrpSpPr>
        <p:grpSpPr>
          <a:xfrm>
            <a:off x="-12084" y="1750100"/>
            <a:ext cx="12204084" cy="3357800"/>
            <a:chOff x="-12084" y="1750100"/>
            <a:chExt cx="12204084" cy="3357800"/>
          </a:xfrm>
        </p:grpSpPr>
        <p:grpSp>
          <p:nvGrpSpPr>
            <p:cNvPr id="64" name="Groupe 63">
              <a:extLst>
                <a:ext uri="{FF2B5EF4-FFF2-40B4-BE49-F238E27FC236}">
                  <a16:creationId xmlns:a16="http://schemas.microsoft.com/office/drawing/2014/main" id="{FEC98A87-654D-1D39-BF41-3C07F31E3F5A}"/>
                </a:ext>
              </a:extLst>
            </p:cNvPr>
            <p:cNvGrpSpPr/>
            <p:nvPr userDrawn="1"/>
          </p:nvGrpSpPr>
          <p:grpSpPr>
            <a:xfrm>
              <a:off x="-12084" y="1750100"/>
              <a:ext cx="12204084" cy="3357800"/>
              <a:chOff x="-12084" y="1385387"/>
              <a:chExt cx="12204084" cy="3357800"/>
            </a:xfrm>
          </p:grpSpPr>
          <p:grpSp>
            <p:nvGrpSpPr>
              <p:cNvPr id="69" name="Groupe 68">
                <a:extLst>
                  <a:ext uri="{FF2B5EF4-FFF2-40B4-BE49-F238E27FC236}">
                    <a16:creationId xmlns:a16="http://schemas.microsoft.com/office/drawing/2014/main" id="{63D86702-4701-1ECD-6458-BBA5BE2E0EC3}"/>
                  </a:ext>
                </a:extLst>
              </p:cNvPr>
              <p:cNvGrpSpPr/>
              <p:nvPr userDrawn="1"/>
            </p:nvGrpSpPr>
            <p:grpSpPr>
              <a:xfrm>
                <a:off x="-12084" y="1385387"/>
                <a:ext cx="12204084" cy="784787"/>
                <a:chOff x="-10633" y="523543"/>
                <a:chExt cx="12204084" cy="784787"/>
              </a:xfrm>
            </p:grpSpPr>
            <p:cxnSp>
              <p:nvCxnSpPr>
                <p:cNvPr id="80" name="Connecteur droit 79">
                  <a:extLst>
                    <a:ext uri="{FF2B5EF4-FFF2-40B4-BE49-F238E27FC236}">
                      <a16:creationId xmlns:a16="http://schemas.microsoft.com/office/drawing/2014/main" id="{1D942EBD-B983-48B2-6B8E-3FEA8F6A3954}"/>
                    </a:ext>
                  </a:extLst>
                </p:cNvPr>
                <p:cNvCxnSpPr/>
                <p:nvPr userDrawn="1"/>
              </p:nvCxnSpPr>
              <p:spPr>
                <a:xfrm>
                  <a:off x="-10633" y="975217"/>
                  <a:ext cx="10656000" cy="0"/>
                </a:xfrm>
                <a:prstGeom prst="line">
                  <a:avLst/>
                </a:prstGeom>
                <a:ln w="28575">
                  <a:solidFill>
                    <a:srgbClr val="196CB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1" name="Groupe 80">
                  <a:extLst>
                    <a:ext uri="{FF2B5EF4-FFF2-40B4-BE49-F238E27FC236}">
                      <a16:creationId xmlns:a16="http://schemas.microsoft.com/office/drawing/2014/main" id="{B8D6F887-2CCD-8854-3B54-D0265F46C20D}"/>
                    </a:ext>
                  </a:extLst>
                </p:cNvPr>
                <p:cNvGrpSpPr>
                  <a:grpSpLocks noChangeAspect="1"/>
                </p:cNvGrpSpPr>
                <p:nvPr userDrawn="1"/>
              </p:nvGrpSpPr>
              <p:grpSpPr>
                <a:xfrm>
                  <a:off x="10629410" y="523543"/>
                  <a:ext cx="678024" cy="784787"/>
                  <a:chOff x="8234292" y="3607852"/>
                  <a:chExt cx="1124523" cy="1301597"/>
                </a:xfrm>
              </p:grpSpPr>
              <p:cxnSp>
                <p:nvCxnSpPr>
                  <p:cNvPr id="84" name="Connecteur droit 83">
                    <a:extLst>
                      <a:ext uri="{FF2B5EF4-FFF2-40B4-BE49-F238E27FC236}">
                        <a16:creationId xmlns:a16="http://schemas.microsoft.com/office/drawing/2014/main" id="{D43C8063-A4C5-1D65-07C5-470DE0EB1707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>
                    <a:off x="8234292" y="4359223"/>
                    <a:ext cx="252000" cy="0"/>
                  </a:xfrm>
                  <a:prstGeom prst="line">
                    <a:avLst/>
                  </a:prstGeom>
                  <a:ln w="28575">
                    <a:solidFill>
                      <a:srgbClr val="196CB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Connecteur droit 84">
                    <a:extLst>
                      <a:ext uri="{FF2B5EF4-FFF2-40B4-BE49-F238E27FC236}">
                        <a16:creationId xmlns:a16="http://schemas.microsoft.com/office/drawing/2014/main" id="{2C9315C8-B069-E683-FEB1-E0D545985CF0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 flipV="1">
                    <a:off x="8472304" y="3607853"/>
                    <a:ext cx="234627" cy="757333"/>
                  </a:xfrm>
                  <a:prstGeom prst="line">
                    <a:avLst/>
                  </a:prstGeom>
                  <a:ln w="28575">
                    <a:solidFill>
                      <a:srgbClr val="196CB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Connecteur droit 85">
                    <a:extLst>
                      <a:ext uri="{FF2B5EF4-FFF2-40B4-BE49-F238E27FC236}">
                        <a16:creationId xmlns:a16="http://schemas.microsoft.com/office/drawing/2014/main" id="{A1D9E265-E123-8A71-D78C-755BBF26D4D8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 flipH="1" flipV="1">
                    <a:off x="8706931" y="3607852"/>
                    <a:ext cx="212977" cy="1295127"/>
                  </a:xfrm>
                  <a:prstGeom prst="line">
                    <a:avLst/>
                  </a:prstGeom>
                  <a:ln w="28575">
                    <a:solidFill>
                      <a:srgbClr val="196CB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Connecteur droit 86">
                    <a:extLst>
                      <a:ext uri="{FF2B5EF4-FFF2-40B4-BE49-F238E27FC236}">
                        <a16:creationId xmlns:a16="http://schemas.microsoft.com/office/drawing/2014/main" id="{60B64741-6754-3F33-A1C7-D904157E297C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>
                    <a:off x="9117615" y="4299013"/>
                    <a:ext cx="241200" cy="0"/>
                  </a:xfrm>
                  <a:prstGeom prst="line">
                    <a:avLst/>
                  </a:prstGeom>
                  <a:ln w="28575">
                    <a:solidFill>
                      <a:srgbClr val="196CB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Connecteur droit 87">
                    <a:extLst>
                      <a:ext uri="{FF2B5EF4-FFF2-40B4-BE49-F238E27FC236}">
                        <a16:creationId xmlns:a16="http://schemas.microsoft.com/office/drawing/2014/main" id="{E5694051-5BB7-03D2-AC88-C08DAE275D34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 flipV="1">
                    <a:off x="8915569" y="4298991"/>
                    <a:ext cx="221750" cy="610458"/>
                  </a:xfrm>
                  <a:prstGeom prst="line">
                    <a:avLst/>
                  </a:prstGeom>
                  <a:ln w="28575">
                    <a:solidFill>
                      <a:srgbClr val="196CB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2" name="Connecteur droit 81">
                  <a:extLst>
                    <a:ext uri="{FF2B5EF4-FFF2-40B4-BE49-F238E27FC236}">
                      <a16:creationId xmlns:a16="http://schemas.microsoft.com/office/drawing/2014/main" id="{A612B09B-DC71-D250-0128-7447F4012C57}"/>
                    </a:ext>
                  </a:extLst>
                </p:cNvPr>
                <p:cNvCxnSpPr/>
                <p:nvPr userDrawn="1"/>
              </p:nvCxnSpPr>
              <p:spPr>
                <a:xfrm>
                  <a:off x="11254883" y="940259"/>
                  <a:ext cx="360000" cy="0"/>
                </a:xfrm>
                <a:prstGeom prst="line">
                  <a:avLst/>
                </a:prstGeom>
                <a:ln w="28575">
                  <a:solidFill>
                    <a:srgbClr val="196CB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Connecteur droit 82">
                  <a:extLst>
                    <a:ext uri="{FF2B5EF4-FFF2-40B4-BE49-F238E27FC236}">
                      <a16:creationId xmlns:a16="http://schemas.microsoft.com/office/drawing/2014/main" id="{C7DF3C8F-0BA4-258A-F561-6B476E18CEE1}"/>
                    </a:ext>
                  </a:extLst>
                </p:cNvPr>
                <p:cNvCxnSpPr/>
                <p:nvPr userDrawn="1"/>
              </p:nvCxnSpPr>
              <p:spPr>
                <a:xfrm>
                  <a:off x="11581451" y="940055"/>
                  <a:ext cx="612000" cy="0"/>
                </a:xfrm>
                <a:prstGeom prst="line">
                  <a:avLst/>
                </a:prstGeom>
                <a:ln w="28575">
                  <a:solidFill>
                    <a:srgbClr val="196CB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e 69">
                <a:extLst>
                  <a:ext uri="{FF2B5EF4-FFF2-40B4-BE49-F238E27FC236}">
                    <a16:creationId xmlns:a16="http://schemas.microsoft.com/office/drawing/2014/main" id="{9B7A4D37-239B-38B0-1B5B-4223DA32D6F4}"/>
                  </a:ext>
                </a:extLst>
              </p:cNvPr>
              <p:cNvGrpSpPr/>
              <p:nvPr userDrawn="1"/>
            </p:nvGrpSpPr>
            <p:grpSpPr>
              <a:xfrm rot="10800000">
                <a:off x="-12084" y="3958400"/>
                <a:ext cx="12204084" cy="784787"/>
                <a:chOff x="-10633" y="523543"/>
                <a:chExt cx="12204084" cy="784787"/>
              </a:xfrm>
            </p:grpSpPr>
            <p:cxnSp>
              <p:nvCxnSpPr>
                <p:cNvPr id="71" name="Connecteur droit 70">
                  <a:extLst>
                    <a:ext uri="{FF2B5EF4-FFF2-40B4-BE49-F238E27FC236}">
                      <a16:creationId xmlns:a16="http://schemas.microsoft.com/office/drawing/2014/main" id="{282C65DE-2B42-EAD9-D47C-38712934B9A7}"/>
                    </a:ext>
                  </a:extLst>
                </p:cNvPr>
                <p:cNvCxnSpPr/>
                <p:nvPr userDrawn="1"/>
              </p:nvCxnSpPr>
              <p:spPr>
                <a:xfrm>
                  <a:off x="-10633" y="972772"/>
                  <a:ext cx="10656000" cy="0"/>
                </a:xfrm>
                <a:prstGeom prst="line">
                  <a:avLst/>
                </a:prstGeom>
                <a:ln w="28575">
                  <a:solidFill>
                    <a:srgbClr val="196CB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2" name="Groupe 71">
                  <a:extLst>
                    <a:ext uri="{FF2B5EF4-FFF2-40B4-BE49-F238E27FC236}">
                      <a16:creationId xmlns:a16="http://schemas.microsoft.com/office/drawing/2014/main" id="{C51E4EB2-50C1-7D0D-65EA-5EDCD91D68E2}"/>
                    </a:ext>
                  </a:extLst>
                </p:cNvPr>
                <p:cNvGrpSpPr>
                  <a:grpSpLocks noChangeAspect="1"/>
                </p:cNvGrpSpPr>
                <p:nvPr userDrawn="1"/>
              </p:nvGrpSpPr>
              <p:grpSpPr>
                <a:xfrm>
                  <a:off x="10629410" y="523543"/>
                  <a:ext cx="678024" cy="784787"/>
                  <a:chOff x="8234292" y="3607852"/>
                  <a:chExt cx="1124523" cy="1301597"/>
                </a:xfrm>
              </p:grpSpPr>
              <p:cxnSp>
                <p:nvCxnSpPr>
                  <p:cNvPr id="75" name="Connecteur droit 74">
                    <a:extLst>
                      <a:ext uri="{FF2B5EF4-FFF2-40B4-BE49-F238E27FC236}">
                        <a16:creationId xmlns:a16="http://schemas.microsoft.com/office/drawing/2014/main" id="{B0F991F2-D2AC-E243-0EEB-7952E92D1CD6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>
                    <a:off x="8234292" y="4355274"/>
                    <a:ext cx="252000" cy="0"/>
                  </a:xfrm>
                  <a:prstGeom prst="line">
                    <a:avLst/>
                  </a:prstGeom>
                  <a:ln w="28575">
                    <a:solidFill>
                      <a:srgbClr val="196CB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Connecteur droit 75">
                    <a:extLst>
                      <a:ext uri="{FF2B5EF4-FFF2-40B4-BE49-F238E27FC236}">
                        <a16:creationId xmlns:a16="http://schemas.microsoft.com/office/drawing/2014/main" id="{D3F14BCD-BCB0-3F0C-5ED2-799A7B4F9185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 flipV="1">
                    <a:off x="8472304" y="3607853"/>
                    <a:ext cx="234627" cy="757333"/>
                  </a:xfrm>
                  <a:prstGeom prst="line">
                    <a:avLst/>
                  </a:prstGeom>
                  <a:ln w="28575">
                    <a:solidFill>
                      <a:srgbClr val="196CB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Connecteur droit 76">
                    <a:extLst>
                      <a:ext uri="{FF2B5EF4-FFF2-40B4-BE49-F238E27FC236}">
                        <a16:creationId xmlns:a16="http://schemas.microsoft.com/office/drawing/2014/main" id="{AC6C72AF-C735-B96A-1637-F3A81768DA06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 flipH="1" flipV="1">
                    <a:off x="8706931" y="3607852"/>
                    <a:ext cx="212977" cy="1295127"/>
                  </a:xfrm>
                  <a:prstGeom prst="line">
                    <a:avLst/>
                  </a:prstGeom>
                  <a:ln w="28575">
                    <a:solidFill>
                      <a:srgbClr val="196CB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Connecteur droit 77">
                    <a:extLst>
                      <a:ext uri="{FF2B5EF4-FFF2-40B4-BE49-F238E27FC236}">
                        <a16:creationId xmlns:a16="http://schemas.microsoft.com/office/drawing/2014/main" id="{D3B07EE2-F40C-6F81-9B11-BAAC40198AC4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>
                    <a:off x="9117615" y="4299013"/>
                    <a:ext cx="241200" cy="0"/>
                  </a:xfrm>
                  <a:prstGeom prst="line">
                    <a:avLst/>
                  </a:prstGeom>
                  <a:ln w="28575">
                    <a:solidFill>
                      <a:srgbClr val="196CB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Connecteur droit 78">
                    <a:extLst>
                      <a:ext uri="{FF2B5EF4-FFF2-40B4-BE49-F238E27FC236}">
                        <a16:creationId xmlns:a16="http://schemas.microsoft.com/office/drawing/2014/main" id="{61953880-66C1-DAD4-464D-EEEBF2CDE111}"/>
                      </a:ext>
                    </a:extLst>
                  </p:cNvPr>
                  <p:cNvCxnSpPr>
                    <a:cxnSpLocks/>
                  </p:cNvCxnSpPr>
                  <p:nvPr userDrawn="1"/>
                </p:nvCxnSpPr>
                <p:spPr>
                  <a:xfrm flipV="1">
                    <a:off x="8915569" y="4298991"/>
                    <a:ext cx="221750" cy="610458"/>
                  </a:xfrm>
                  <a:prstGeom prst="line">
                    <a:avLst/>
                  </a:prstGeom>
                  <a:ln w="28575">
                    <a:solidFill>
                      <a:srgbClr val="196CB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3" name="Connecteur droit 72">
                  <a:extLst>
                    <a:ext uri="{FF2B5EF4-FFF2-40B4-BE49-F238E27FC236}">
                      <a16:creationId xmlns:a16="http://schemas.microsoft.com/office/drawing/2014/main" id="{76564753-2284-62D5-645D-548AC6860208}"/>
                    </a:ext>
                  </a:extLst>
                </p:cNvPr>
                <p:cNvCxnSpPr/>
                <p:nvPr userDrawn="1"/>
              </p:nvCxnSpPr>
              <p:spPr>
                <a:xfrm>
                  <a:off x="11254883" y="940259"/>
                  <a:ext cx="360000" cy="0"/>
                </a:xfrm>
                <a:prstGeom prst="line">
                  <a:avLst/>
                </a:prstGeom>
                <a:ln w="28575">
                  <a:solidFill>
                    <a:srgbClr val="196CB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Connecteur droit 73">
                  <a:extLst>
                    <a:ext uri="{FF2B5EF4-FFF2-40B4-BE49-F238E27FC236}">
                      <a16:creationId xmlns:a16="http://schemas.microsoft.com/office/drawing/2014/main" id="{5C3CB06E-CD40-6CCA-B363-6AB566E925BB}"/>
                    </a:ext>
                  </a:extLst>
                </p:cNvPr>
                <p:cNvCxnSpPr/>
                <p:nvPr userDrawn="1"/>
              </p:nvCxnSpPr>
              <p:spPr>
                <a:xfrm>
                  <a:off x="11581451" y="939717"/>
                  <a:ext cx="612000" cy="0"/>
                </a:xfrm>
                <a:prstGeom prst="line">
                  <a:avLst/>
                </a:prstGeom>
                <a:ln w="28575">
                  <a:solidFill>
                    <a:srgbClr val="196CB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5" name="Triangle isocèle 52">
              <a:extLst>
                <a:ext uri="{FF2B5EF4-FFF2-40B4-BE49-F238E27FC236}">
                  <a16:creationId xmlns:a16="http://schemas.microsoft.com/office/drawing/2014/main" id="{98556395-265A-704F-62C7-2E3DFDFA770C}"/>
                </a:ext>
              </a:extLst>
            </p:cNvPr>
            <p:cNvSpPr/>
            <p:nvPr userDrawn="1"/>
          </p:nvSpPr>
          <p:spPr>
            <a:xfrm>
              <a:off x="10793836" y="1841876"/>
              <a:ext cx="176691" cy="397648"/>
            </a:xfrm>
            <a:custGeom>
              <a:avLst/>
              <a:gdLst>
                <a:gd name="connsiteX0" fmla="*/ 0 w 222684"/>
                <a:gd name="connsiteY0" fmla="*/ 399472 h 399472"/>
                <a:gd name="connsiteX1" fmla="*/ 111342 w 222684"/>
                <a:gd name="connsiteY1" fmla="*/ 0 h 399472"/>
                <a:gd name="connsiteX2" fmla="*/ 222684 w 222684"/>
                <a:gd name="connsiteY2" fmla="*/ 399472 h 399472"/>
                <a:gd name="connsiteX3" fmla="*/ 0 w 222684"/>
                <a:gd name="connsiteY3" fmla="*/ 399472 h 399472"/>
                <a:gd name="connsiteX0" fmla="*/ 560 w 223244"/>
                <a:gd name="connsiteY0" fmla="*/ 399472 h 399472"/>
                <a:gd name="connsiteX1" fmla="*/ 943 w 223244"/>
                <a:gd name="connsiteY1" fmla="*/ 362215 h 399472"/>
                <a:gd name="connsiteX2" fmla="*/ 111902 w 223244"/>
                <a:gd name="connsiteY2" fmla="*/ 0 h 399472"/>
                <a:gd name="connsiteX3" fmla="*/ 223244 w 223244"/>
                <a:gd name="connsiteY3" fmla="*/ 399472 h 399472"/>
                <a:gd name="connsiteX4" fmla="*/ 560 w 223244"/>
                <a:gd name="connsiteY4" fmla="*/ 399472 h 399472"/>
                <a:gd name="connsiteX0" fmla="*/ 560 w 184524"/>
                <a:gd name="connsiteY0" fmla="*/ 399472 h 399472"/>
                <a:gd name="connsiteX1" fmla="*/ 943 w 184524"/>
                <a:gd name="connsiteY1" fmla="*/ 362215 h 399472"/>
                <a:gd name="connsiteX2" fmla="*/ 111902 w 184524"/>
                <a:gd name="connsiteY2" fmla="*/ 0 h 399472"/>
                <a:gd name="connsiteX3" fmla="*/ 184524 w 184524"/>
                <a:gd name="connsiteY3" fmla="*/ 342880 h 399472"/>
                <a:gd name="connsiteX4" fmla="*/ 560 w 184524"/>
                <a:gd name="connsiteY4" fmla="*/ 399472 h 399472"/>
                <a:gd name="connsiteX0" fmla="*/ 20720 w 183834"/>
                <a:gd name="connsiteY0" fmla="*/ 360751 h 364211"/>
                <a:gd name="connsiteX1" fmla="*/ 253 w 183834"/>
                <a:gd name="connsiteY1" fmla="*/ 362215 h 364211"/>
                <a:gd name="connsiteX2" fmla="*/ 111212 w 183834"/>
                <a:gd name="connsiteY2" fmla="*/ 0 h 364211"/>
                <a:gd name="connsiteX3" fmla="*/ 183834 w 183834"/>
                <a:gd name="connsiteY3" fmla="*/ 342880 h 364211"/>
                <a:gd name="connsiteX4" fmla="*/ 20720 w 183834"/>
                <a:gd name="connsiteY4" fmla="*/ 360751 h 364211"/>
                <a:gd name="connsiteX0" fmla="*/ 20720 w 181453"/>
                <a:gd name="connsiteY0" fmla="*/ 360751 h 364211"/>
                <a:gd name="connsiteX1" fmla="*/ 253 w 181453"/>
                <a:gd name="connsiteY1" fmla="*/ 362215 h 364211"/>
                <a:gd name="connsiteX2" fmla="*/ 111212 w 181453"/>
                <a:gd name="connsiteY2" fmla="*/ 0 h 364211"/>
                <a:gd name="connsiteX3" fmla="*/ 181453 w 181453"/>
                <a:gd name="connsiteY3" fmla="*/ 357167 h 364211"/>
                <a:gd name="connsiteX4" fmla="*/ 20720 w 181453"/>
                <a:gd name="connsiteY4" fmla="*/ 360751 h 364211"/>
                <a:gd name="connsiteX0" fmla="*/ 20720 w 186216"/>
                <a:gd name="connsiteY0" fmla="*/ 360751 h 395267"/>
                <a:gd name="connsiteX1" fmla="*/ 253 w 186216"/>
                <a:gd name="connsiteY1" fmla="*/ 362215 h 395267"/>
                <a:gd name="connsiteX2" fmla="*/ 111212 w 186216"/>
                <a:gd name="connsiteY2" fmla="*/ 0 h 395267"/>
                <a:gd name="connsiteX3" fmla="*/ 186216 w 186216"/>
                <a:gd name="connsiteY3" fmla="*/ 395267 h 395267"/>
                <a:gd name="connsiteX4" fmla="*/ 20720 w 186216"/>
                <a:gd name="connsiteY4" fmla="*/ 360751 h 395267"/>
                <a:gd name="connsiteX0" fmla="*/ 20720 w 176691"/>
                <a:gd name="connsiteY0" fmla="*/ 360751 h 397648"/>
                <a:gd name="connsiteX1" fmla="*/ 253 w 176691"/>
                <a:gd name="connsiteY1" fmla="*/ 362215 h 397648"/>
                <a:gd name="connsiteX2" fmla="*/ 111212 w 176691"/>
                <a:gd name="connsiteY2" fmla="*/ 0 h 397648"/>
                <a:gd name="connsiteX3" fmla="*/ 176691 w 176691"/>
                <a:gd name="connsiteY3" fmla="*/ 397648 h 397648"/>
                <a:gd name="connsiteX4" fmla="*/ 20720 w 176691"/>
                <a:gd name="connsiteY4" fmla="*/ 360751 h 397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691" h="397648">
                  <a:moveTo>
                    <a:pt x="20720" y="360751"/>
                  </a:moveTo>
                  <a:cubicBezTo>
                    <a:pt x="23826" y="353296"/>
                    <a:pt x="-2853" y="369670"/>
                    <a:pt x="253" y="362215"/>
                  </a:cubicBezTo>
                  <a:lnTo>
                    <a:pt x="111212" y="0"/>
                  </a:lnTo>
                  <a:lnTo>
                    <a:pt x="176691" y="397648"/>
                  </a:lnTo>
                  <a:lnTo>
                    <a:pt x="20720" y="36075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DZ"/>
            </a:p>
          </p:txBody>
        </p:sp>
        <p:sp>
          <p:nvSpPr>
            <p:cNvPr id="66" name="Triangle isocèle 52">
              <a:extLst>
                <a:ext uri="{FF2B5EF4-FFF2-40B4-BE49-F238E27FC236}">
                  <a16:creationId xmlns:a16="http://schemas.microsoft.com/office/drawing/2014/main" id="{9132D877-2E68-91C6-AB18-BA3BC4878D45}"/>
                </a:ext>
              </a:extLst>
            </p:cNvPr>
            <p:cNvSpPr/>
            <p:nvPr userDrawn="1"/>
          </p:nvSpPr>
          <p:spPr>
            <a:xfrm rot="10800000">
              <a:off x="10967794" y="2038318"/>
              <a:ext cx="217056" cy="452418"/>
            </a:xfrm>
            <a:custGeom>
              <a:avLst/>
              <a:gdLst>
                <a:gd name="connsiteX0" fmla="*/ 0 w 222684"/>
                <a:gd name="connsiteY0" fmla="*/ 399472 h 399472"/>
                <a:gd name="connsiteX1" fmla="*/ 111342 w 222684"/>
                <a:gd name="connsiteY1" fmla="*/ 0 h 399472"/>
                <a:gd name="connsiteX2" fmla="*/ 222684 w 222684"/>
                <a:gd name="connsiteY2" fmla="*/ 399472 h 399472"/>
                <a:gd name="connsiteX3" fmla="*/ 0 w 222684"/>
                <a:gd name="connsiteY3" fmla="*/ 399472 h 399472"/>
                <a:gd name="connsiteX0" fmla="*/ 560 w 223244"/>
                <a:gd name="connsiteY0" fmla="*/ 399472 h 399472"/>
                <a:gd name="connsiteX1" fmla="*/ 943 w 223244"/>
                <a:gd name="connsiteY1" fmla="*/ 362215 h 399472"/>
                <a:gd name="connsiteX2" fmla="*/ 111902 w 223244"/>
                <a:gd name="connsiteY2" fmla="*/ 0 h 399472"/>
                <a:gd name="connsiteX3" fmla="*/ 223244 w 223244"/>
                <a:gd name="connsiteY3" fmla="*/ 399472 h 399472"/>
                <a:gd name="connsiteX4" fmla="*/ 560 w 223244"/>
                <a:gd name="connsiteY4" fmla="*/ 399472 h 399472"/>
                <a:gd name="connsiteX0" fmla="*/ 560 w 184524"/>
                <a:gd name="connsiteY0" fmla="*/ 399472 h 399472"/>
                <a:gd name="connsiteX1" fmla="*/ 943 w 184524"/>
                <a:gd name="connsiteY1" fmla="*/ 362215 h 399472"/>
                <a:gd name="connsiteX2" fmla="*/ 111902 w 184524"/>
                <a:gd name="connsiteY2" fmla="*/ 0 h 399472"/>
                <a:gd name="connsiteX3" fmla="*/ 184524 w 184524"/>
                <a:gd name="connsiteY3" fmla="*/ 342880 h 399472"/>
                <a:gd name="connsiteX4" fmla="*/ 560 w 184524"/>
                <a:gd name="connsiteY4" fmla="*/ 399472 h 399472"/>
                <a:gd name="connsiteX0" fmla="*/ 20720 w 183834"/>
                <a:gd name="connsiteY0" fmla="*/ 360751 h 364211"/>
                <a:gd name="connsiteX1" fmla="*/ 253 w 183834"/>
                <a:gd name="connsiteY1" fmla="*/ 362215 h 364211"/>
                <a:gd name="connsiteX2" fmla="*/ 111212 w 183834"/>
                <a:gd name="connsiteY2" fmla="*/ 0 h 364211"/>
                <a:gd name="connsiteX3" fmla="*/ 183834 w 183834"/>
                <a:gd name="connsiteY3" fmla="*/ 342880 h 364211"/>
                <a:gd name="connsiteX4" fmla="*/ 20720 w 183834"/>
                <a:gd name="connsiteY4" fmla="*/ 360751 h 364211"/>
                <a:gd name="connsiteX0" fmla="*/ 20720 w 181453"/>
                <a:gd name="connsiteY0" fmla="*/ 360751 h 364211"/>
                <a:gd name="connsiteX1" fmla="*/ 253 w 181453"/>
                <a:gd name="connsiteY1" fmla="*/ 362215 h 364211"/>
                <a:gd name="connsiteX2" fmla="*/ 111212 w 181453"/>
                <a:gd name="connsiteY2" fmla="*/ 0 h 364211"/>
                <a:gd name="connsiteX3" fmla="*/ 181453 w 181453"/>
                <a:gd name="connsiteY3" fmla="*/ 357167 h 364211"/>
                <a:gd name="connsiteX4" fmla="*/ 20720 w 181453"/>
                <a:gd name="connsiteY4" fmla="*/ 360751 h 364211"/>
                <a:gd name="connsiteX0" fmla="*/ 20720 w 186216"/>
                <a:gd name="connsiteY0" fmla="*/ 360751 h 395267"/>
                <a:gd name="connsiteX1" fmla="*/ 253 w 186216"/>
                <a:gd name="connsiteY1" fmla="*/ 362215 h 395267"/>
                <a:gd name="connsiteX2" fmla="*/ 111212 w 186216"/>
                <a:gd name="connsiteY2" fmla="*/ 0 h 395267"/>
                <a:gd name="connsiteX3" fmla="*/ 186216 w 186216"/>
                <a:gd name="connsiteY3" fmla="*/ 395267 h 395267"/>
                <a:gd name="connsiteX4" fmla="*/ 20720 w 186216"/>
                <a:gd name="connsiteY4" fmla="*/ 360751 h 395267"/>
                <a:gd name="connsiteX0" fmla="*/ 20720 w 176691"/>
                <a:gd name="connsiteY0" fmla="*/ 360751 h 397648"/>
                <a:gd name="connsiteX1" fmla="*/ 253 w 176691"/>
                <a:gd name="connsiteY1" fmla="*/ 362215 h 397648"/>
                <a:gd name="connsiteX2" fmla="*/ 111212 w 176691"/>
                <a:gd name="connsiteY2" fmla="*/ 0 h 397648"/>
                <a:gd name="connsiteX3" fmla="*/ 176691 w 176691"/>
                <a:gd name="connsiteY3" fmla="*/ 397648 h 397648"/>
                <a:gd name="connsiteX4" fmla="*/ 20720 w 176691"/>
                <a:gd name="connsiteY4" fmla="*/ 360751 h 397648"/>
                <a:gd name="connsiteX0" fmla="*/ 53920 w 209891"/>
                <a:gd name="connsiteY0" fmla="*/ 360751 h 397648"/>
                <a:gd name="connsiteX1" fmla="*/ 116 w 209891"/>
                <a:gd name="connsiteY1" fmla="*/ 371740 h 397648"/>
                <a:gd name="connsiteX2" fmla="*/ 144412 w 209891"/>
                <a:gd name="connsiteY2" fmla="*/ 0 h 397648"/>
                <a:gd name="connsiteX3" fmla="*/ 209891 w 209891"/>
                <a:gd name="connsiteY3" fmla="*/ 397648 h 397648"/>
                <a:gd name="connsiteX4" fmla="*/ 53920 w 209891"/>
                <a:gd name="connsiteY4" fmla="*/ 360751 h 397648"/>
                <a:gd name="connsiteX0" fmla="*/ 44417 w 200388"/>
                <a:gd name="connsiteY0" fmla="*/ 360751 h 397648"/>
                <a:gd name="connsiteX1" fmla="*/ 138 w 200388"/>
                <a:gd name="connsiteY1" fmla="*/ 374121 h 397648"/>
                <a:gd name="connsiteX2" fmla="*/ 134909 w 200388"/>
                <a:gd name="connsiteY2" fmla="*/ 0 h 397648"/>
                <a:gd name="connsiteX3" fmla="*/ 200388 w 200388"/>
                <a:gd name="connsiteY3" fmla="*/ 397648 h 397648"/>
                <a:gd name="connsiteX4" fmla="*/ 44417 w 200388"/>
                <a:gd name="connsiteY4" fmla="*/ 360751 h 397648"/>
                <a:gd name="connsiteX0" fmla="*/ 44417 w 200388"/>
                <a:gd name="connsiteY0" fmla="*/ 363133 h 400030"/>
                <a:gd name="connsiteX1" fmla="*/ 138 w 200388"/>
                <a:gd name="connsiteY1" fmla="*/ 376503 h 400030"/>
                <a:gd name="connsiteX2" fmla="*/ 149197 w 200388"/>
                <a:gd name="connsiteY2" fmla="*/ 0 h 400030"/>
                <a:gd name="connsiteX3" fmla="*/ 200388 w 200388"/>
                <a:gd name="connsiteY3" fmla="*/ 400030 h 400030"/>
                <a:gd name="connsiteX4" fmla="*/ 44417 w 200388"/>
                <a:gd name="connsiteY4" fmla="*/ 363133 h 400030"/>
                <a:gd name="connsiteX0" fmla="*/ 44417 w 200388"/>
                <a:gd name="connsiteY0" fmla="*/ 363133 h 400030"/>
                <a:gd name="connsiteX1" fmla="*/ 138 w 200388"/>
                <a:gd name="connsiteY1" fmla="*/ 376503 h 400030"/>
                <a:gd name="connsiteX2" fmla="*/ 149197 w 200388"/>
                <a:gd name="connsiteY2" fmla="*/ 0 h 400030"/>
                <a:gd name="connsiteX3" fmla="*/ 200388 w 200388"/>
                <a:gd name="connsiteY3" fmla="*/ 400030 h 400030"/>
                <a:gd name="connsiteX4" fmla="*/ 44417 w 200388"/>
                <a:gd name="connsiteY4" fmla="*/ 363133 h 400030"/>
                <a:gd name="connsiteX0" fmla="*/ 44417 w 200388"/>
                <a:gd name="connsiteY0" fmla="*/ 413139 h 450036"/>
                <a:gd name="connsiteX1" fmla="*/ 138 w 200388"/>
                <a:gd name="connsiteY1" fmla="*/ 426509 h 450036"/>
                <a:gd name="connsiteX2" fmla="*/ 139672 w 200388"/>
                <a:gd name="connsiteY2" fmla="*/ 0 h 450036"/>
                <a:gd name="connsiteX3" fmla="*/ 200388 w 200388"/>
                <a:gd name="connsiteY3" fmla="*/ 450036 h 450036"/>
                <a:gd name="connsiteX4" fmla="*/ 44417 w 200388"/>
                <a:gd name="connsiteY4" fmla="*/ 413139 h 450036"/>
                <a:gd name="connsiteX0" fmla="*/ 44417 w 217056"/>
                <a:gd name="connsiteY0" fmla="*/ 413139 h 452418"/>
                <a:gd name="connsiteX1" fmla="*/ 138 w 217056"/>
                <a:gd name="connsiteY1" fmla="*/ 426509 h 452418"/>
                <a:gd name="connsiteX2" fmla="*/ 139672 w 217056"/>
                <a:gd name="connsiteY2" fmla="*/ 0 h 452418"/>
                <a:gd name="connsiteX3" fmla="*/ 217056 w 217056"/>
                <a:gd name="connsiteY3" fmla="*/ 452418 h 452418"/>
                <a:gd name="connsiteX4" fmla="*/ 44417 w 217056"/>
                <a:gd name="connsiteY4" fmla="*/ 413139 h 45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056" h="452418">
                  <a:moveTo>
                    <a:pt x="44417" y="413139"/>
                  </a:moveTo>
                  <a:cubicBezTo>
                    <a:pt x="47523" y="405684"/>
                    <a:pt x="-2968" y="433964"/>
                    <a:pt x="138" y="426509"/>
                  </a:cubicBezTo>
                  <a:cubicBezTo>
                    <a:pt x="49824" y="301008"/>
                    <a:pt x="63792" y="120739"/>
                    <a:pt x="139672" y="0"/>
                  </a:cubicBezTo>
                  <a:lnTo>
                    <a:pt x="217056" y="452418"/>
                  </a:lnTo>
                  <a:lnTo>
                    <a:pt x="44417" y="413139"/>
                  </a:lnTo>
                  <a:close/>
                </a:path>
              </a:pathLst>
            </a:custGeom>
            <a:solidFill>
              <a:srgbClr val="196CB4"/>
            </a:solidFill>
            <a:ln>
              <a:solidFill>
                <a:srgbClr val="196CB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DZ"/>
            </a:p>
          </p:txBody>
        </p:sp>
        <p:sp>
          <p:nvSpPr>
            <p:cNvPr id="67" name="Triangle isocèle 52">
              <a:extLst>
                <a:ext uri="{FF2B5EF4-FFF2-40B4-BE49-F238E27FC236}">
                  <a16:creationId xmlns:a16="http://schemas.microsoft.com/office/drawing/2014/main" id="{DFAF78E6-1568-5781-C14F-7088C8142ED3}"/>
                </a:ext>
              </a:extLst>
            </p:cNvPr>
            <p:cNvSpPr/>
            <p:nvPr userDrawn="1"/>
          </p:nvSpPr>
          <p:spPr>
            <a:xfrm rot="10800000">
              <a:off x="1209857" y="4602700"/>
              <a:ext cx="176691" cy="397648"/>
            </a:xfrm>
            <a:custGeom>
              <a:avLst/>
              <a:gdLst>
                <a:gd name="connsiteX0" fmla="*/ 0 w 222684"/>
                <a:gd name="connsiteY0" fmla="*/ 399472 h 399472"/>
                <a:gd name="connsiteX1" fmla="*/ 111342 w 222684"/>
                <a:gd name="connsiteY1" fmla="*/ 0 h 399472"/>
                <a:gd name="connsiteX2" fmla="*/ 222684 w 222684"/>
                <a:gd name="connsiteY2" fmla="*/ 399472 h 399472"/>
                <a:gd name="connsiteX3" fmla="*/ 0 w 222684"/>
                <a:gd name="connsiteY3" fmla="*/ 399472 h 399472"/>
                <a:gd name="connsiteX0" fmla="*/ 560 w 223244"/>
                <a:gd name="connsiteY0" fmla="*/ 399472 h 399472"/>
                <a:gd name="connsiteX1" fmla="*/ 943 w 223244"/>
                <a:gd name="connsiteY1" fmla="*/ 362215 h 399472"/>
                <a:gd name="connsiteX2" fmla="*/ 111902 w 223244"/>
                <a:gd name="connsiteY2" fmla="*/ 0 h 399472"/>
                <a:gd name="connsiteX3" fmla="*/ 223244 w 223244"/>
                <a:gd name="connsiteY3" fmla="*/ 399472 h 399472"/>
                <a:gd name="connsiteX4" fmla="*/ 560 w 223244"/>
                <a:gd name="connsiteY4" fmla="*/ 399472 h 399472"/>
                <a:gd name="connsiteX0" fmla="*/ 560 w 184524"/>
                <a:gd name="connsiteY0" fmla="*/ 399472 h 399472"/>
                <a:gd name="connsiteX1" fmla="*/ 943 w 184524"/>
                <a:gd name="connsiteY1" fmla="*/ 362215 h 399472"/>
                <a:gd name="connsiteX2" fmla="*/ 111902 w 184524"/>
                <a:gd name="connsiteY2" fmla="*/ 0 h 399472"/>
                <a:gd name="connsiteX3" fmla="*/ 184524 w 184524"/>
                <a:gd name="connsiteY3" fmla="*/ 342880 h 399472"/>
                <a:gd name="connsiteX4" fmla="*/ 560 w 184524"/>
                <a:gd name="connsiteY4" fmla="*/ 399472 h 399472"/>
                <a:gd name="connsiteX0" fmla="*/ 20720 w 183834"/>
                <a:gd name="connsiteY0" fmla="*/ 360751 h 364211"/>
                <a:gd name="connsiteX1" fmla="*/ 253 w 183834"/>
                <a:gd name="connsiteY1" fmla="*/ 362215 h 364211"/>
                <a:gd name="connsiteX2" fmla="*/ 111212 w 183834"/>
                <a:gd name="connsiteY2" fmla="*/ 0 h 364211"/>
                <a:gd name="connsiteX3" fmla="*/ 183834 w 183834"/>
                <a:gd name="connsiteY3" fmla="*/ 342880 h 364211"/>
                <a:gd name="connsiteX4" fmla="*/ 20720 w 183834"/>
                <a:gd name="connsiteY4" fmla="*/ 360751 h 364211"/>
                <a:gd name="connsiteX0" fmla="*/ 20720 w 181453"/>
                <a:gd name="connsiteY0" fmla="*/ 360751 h 364211"/>
                <a:gd name="connsiteX1" fmla="*/ 253 w 181453"/>
                <a:gd name="connsiteY1" fmla="*/ 362215 h 364211"/>
                <a:gd name="connsiteX2" fmla="*/ 111212 w 181453"/>
                <a:gd name="connsiteY2" fmla="*/ 0 h 364211"/>
                <a:gd name="connsiteX3" fmla="*/ 181453 w 181453"/>
                <a:gd name="connsiteY3" fmla="*/ 357167 h 364211"/>
                <a:gd name="connsiteX4" fmla="*/ 20720 w 181453"/>
                <a:gd name="connsiteY4" fmla="*/ 360751 h 364211"/>
                <a:gd name="connsiteX0" fmla="*/ 20720 w 186216"/>
                <a:gd name="connsiteY0" fmla="*/ 360751 h 395267"/>
                <a:gd name="connsiteX1" fmla="*/ 253 w 186216"/>
                <a:gd name="connsiteY1" fmla="*/ 362215 h 395267"/>
                <a:gd name="connsiteX2" fmla="*/ 111212 w 186216"/>
                <a:gd name="connsiteY2" fmla="*/ 0 h 395267"/>
                <a:gd name="connsiteX3" fmla="*/ 186216 w 186216"/>
                <a:gd name="connsiteY3" fmla="*/ 395267 h 395267"/>
                <a:gd name="connsiteX4" fmla="*/ 20720 w 186216"/>
                <a:gd name="connsiteY4" fmla="*/ 360751 h 395267"/>
                <a:gd name="connsiteX0" fmla="*/ 20720 w 176691"/>
                <a:gd name="connsiteY0" fmla="*/ 360751 h 397648"/>
                <a:gd name="connsiteX1" fmla="*/ 253 w 176691"/>
                <a:gd name="connsiteY1" fmla="*/ 362215 h 397648"/>
                <a:gd name="connsiteX2" fmla="*/ 111212 w 176691"/>
                <a:gd name="connsiteY2" fmla="*/ 0 h 397648"/>
                <a:gd name="connsiteX3" fmla="*/ 176691 w 176691"/>
                <a:gd name="connsiteY3" fmla="*/ 397648 h 397648"/>
                <a:gd name="connsiteX4" fmla="*/ 20720 w 176691"/>
                <a:gd name="connsiteY4" fmla="*/ 360751 h 397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691" h="397648">
                  <a:moveTo>
                    <a:pt x="20720" y="360751"/>
                  </a:moveTo>
                  <a:cubicBezTo>
                    <a:pt x="23826" y="353296"/>
                    <a:pt x="-2853" y="369670"/>
                    <a:pt x="253" y="362215"/>
                  </a:cubicBezTo>
                  <a:lnTo>
                    <a:pt x="111212" y="0"/>
                  </a:lnTo>
                  <a:lnTo>
                    <a:pt x="176691" y="397648"/>
                  </a:lnTo>
                  <a:lnTo>
                    <a:pt x="20720" y="36075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DZ"/>
            </a:p>
          </p:txBody>
        </p:sp>
        <p:sp>
          <p:nvSpPr>
            <p:cNvPr id="68" name="Triangle isocèle 52">
              <a:extLst>
                <a:ext uri="{FF2B5EF4-FFF2-40B4-BE49-F238E27FC236}">
                  <a16:creationId xmlns:a16="http://schemas.microsoft.com/office/drawing/2014/main" id="{7D4079ED-8BBA-3BDB-1110-28797D207CA5}"/>
                </a:ext>
              </a:extLst>
            </p:cNvPr>
            <p:cNvSpPr/>
            <p:nvPr userDrawn="1"/>
          </p:nvSpPr>
          <p:spPr>
            <a:xfrm>
              <a:off x="990324" y="4369156"/>
              <a:ext cx="217056" cy="452418"/>
            </a:xfrm>
            <a:custGeom>
              <a:avLst/>
              <a:gdLst>
                <a:gd name="connsiteX0" fmla="*/ 0 w 222684"/>
                <a:gd name="connsiteY0" fmla="*/ 399472 h 399472"/>
                <a:gd name="connsiteX1" fmla="*/ 111342 w 222684"/>
                <a:gd name="connsiteY1" fmla="*/ 0 h 399472"/>
                <a:gd name="connsiteX2" fmla="*/ 222684 w 222684"/>
                <a:gd name="connsiteY2" fmla="*/ 399472 h 399472"/>
                <a:gd name="connsiteX3" fmla="*/ 0 w 222684"/>
                <a:gd name="connsiteY3" fmla="*/ 399472 h 399472"/>
                <a:gd name="connsiteX0" fmla="*/ 560 w 223244"/>
                <a:gd name="connsiteY0" fmla="*/ 399472 h 399472"/>
                <a:gd name="connsiteX1" fmla="*/ 943 w 223244"/>
                <a:gd name="connsiteY1" fmla="*/ 362215 h 399472"/>
                <a:gd name="connsiteX2" fmla="*/ 111902 w 223244"/>
                <a:gd name="connsiteY2" fmla="*/ 0 h 399472"/>
                <a:gd name="connsiteX3" fmla="*/ 223244 w 223244"/>
                <a:gd name="connsiteY3" fmla="*/ 399472 h 399472"/>
                <a:gd name="connsiteX4" fmla="*/ 560 w 223244"/>
                <a:gd name="connsiteY4" fmla="*/ 399472 h 399472"/>
                <a:gd name="connsiteX0" fmla="*/ 560 w 184524"/>
                <a:gd name="connsiteY0" fmla="*/ 399472 h 399472"/>
                <a:gd name="connsiteX1" fmla="*/ 943 w 184524"/>
                <a:gd name="connsiteY1" fmla="*/ 362215 h 399472"/>
                <a:gd name="connsiteX2" fmla="*/ 111902 w 184524"/>
                <a:gd name="connsiteY2" fmla="*/ 0 h 399472"/>
                <a:gd name="connsiteX3" fmla="*/ 184524 w 184524"/>
                <a:gd name="connsiteY3" fmla="*/ 342880 h 399472"/>
                <a:gd name="connsiteX4" fmla="*/ 560 w 184524"/>
                <a:gd name="connsiteY4" fmla="*/ 399472 h 399472"/>
                <a:gd name="connsiteX0" fmla="*/ 20720 w 183834"/>
                <a:gd name="connsiteY0" fmla="*/ 360751 h 364211"/>
                <a:gd name="connsiteX1" fmla="*/ 253 w 183834"/>
                <a:gd name="connsiteY1" fmla="*/ 362215 h 364211"/>
                <a:gd name="connsiteX2" fmla="*/ 111212 w 183834"/>
                <a:gd name="connsiteY2" fmla="*/ 0 h 364211"/>
                <a:gd name="connsiteX3" fmla="*/ 183834 w 183834"/>
                <a:gd name="connsiteY3" fmla="*/ 342880 h 364211"/>
                <a:gd name="connsiteX4" fmla="*/ 20720 w 183834"/>
                <a:gd name="connsiteY4" fmla="*/ 360751 h 364211"/>
                <a:gd name="connsiteX0" fmla="*/ 20720 w 181453"/>
                <a:gd name="connsiteY0" fmla="*/ 360751 h 364211"/>
                <a:gd name="connsiteX1" fmla="*/ 253 w 181453"/>
                <a:gd name="connsiteY1" fmla="*/ 362215 h 364211"/>
                <a:gd name="connsiteX2" fmla="*/ 111212 w 181453"/>
                <a:gd name="connsiteY2" fmla="*/ 0 h 364211"/>
                <a:gd name="connsiteX3" fmla="*/ 181453 w 181453"/>
                <a:gd name="connsiteY3" fmla="*/ 357167 h 364211"/>
                <a:gd name="connsiteX4" fmla="*/ 20720 w 181453"/>
                <a:gd name="connsiteY4" fmla="*/ 360751 h 364211"/>
                <a:gd name="connsiteX0" fmla="*/ 20720 w 186216"/>
                <a:gd name="connsiteY0" fmla="*/ 360751 h 395267"/>
                <a:gd name="connsiteX1" fmla="*/ 253 w 186216"/>
                <a:gd name="connsiteY1" fmla="*/ 362215 h 395267"/>
                <a:gd name="connsiteX2" fmla="*/ 111212 w 186216"/>
                <a:gd name="connsiteY2" fmla="*/ 0 h 395267"/>
                <a:gd name="connsiteX3" fmla="*/ 186216 w 186216"/>
                <a:gd name="connsiteY3" fmla="*/ 395267 h 395267"/>
                <a:gd name="connsiteX4" fmla="*/ 20720 w 186216"/>
                <a:gd name="connsiteY4" fmla="*/ 360751 h 395267"/>
                <a:gd name="connsiteX0" fmla="*/ 20720 w 176691"/>
                <a:gd name="connsiteY0" fmla="*/ 360751 h 397648"/>
                <a:gd name="connsiteX1" fmla="*/ 253 w 176691"/>
                <a:gd name="connsiteY1" fmla="*/ 362215 h 397648"/>
                <a:gd name="connsiteX2" fmla="*/ 111212 w 176691"/>
                <a:gd name="connsiteY2" fmla="*/ 0 h 397648"/>
                <a:gd name="connsiteX3" fmla="*/ 176691 w 176691"/>
                <a:gd name="connsiteY3" fmla="*/ 397648 h 397648"/>
                <a:gd name="connsiteX4" fmla="*/ 20720 w 176691"/>
                <a:gd name="connsiteY4" fmla="*/ 360751 h 397648"/>
                <a:gd name="connsiteX0" fmla="*/ 53920 w 209891"/>
                <a:gd name="connsiteY0" fmla="*/ 360751 h 397648"/>
                <a:gd name="connsiteX1" fmla="*/ 116 w 209891"/>
                <a:gd name="connsiteY1" fmla="*/ 371740 h 397648"/>
                <a:gd name="connsiteX2" fmla="*/ 144412 w 209891"/>
                <a:gd name="connsiteY2" fmla="*/ 0 h 397648"/>
                <a:gd name="connsiteX3" fmla="*/ 209891 w 209891"/>
                <a:gd name="connsiteY3" fmla="*/ 397648 h 397648"/>
                <a:gd name="connsiteX4" fmla="*/ 53920 w 209891"/>
                <a:gd name="connsiteY4" fmla="*/ 360751 h 397648"/>
                <a:gd name="connsiteX0" fmla="*/ 44417 w 200388"/>
                <a:gd name="connsiteY0" fmla="*/ 360751 h 397648"/>
                <a:gd name="connsiteX1" fmla="*/ 138 w 200388"/>
                <a:gd name="connsiteY1" fmla="*/ 374121 h 397648"/>
                <a:gd name="connsiteX2" fmla="*/ 134909 w 200388"/>
                <a:gd name="connsiteY2" fmla="*/ 0 h 397648"/>
                <a:gd name="connsiteX3" fmla="*/ 200388 w 200388"/>
                <a:gd name="connsiteY3" fmla="*/ 397648 h 397648"/>
                <a:gd name="connsiteX4" fmla="*/ 44417 w 200388"/>
                <a:gd name="connsiteY4" fmla="*/ 360751 h 397648"/>
                <a:gd name="connsiteX0" fmla="*/ 44417 w 200388"/>
                <a:gd name="connsiteY0" fmla="*/ 363133 h 400030"/>
                <a:gd name="connsiteX1" fmla="*/ 138 w 200388"/>
                <a:gd name="connsiteY1" fmla="*/ 376503 h 400030"/>
                <a:gd name="connsiteX2" fmla="*/ 149197 w 200388"/>
                <a:gd name="connsiteY2" fmla="*/ 0 h 400030"/>
                <a:gd name="connsiteX3" fmla="*/ 200388 w 200388"/>
                <a:gd name="connsiteY3" fmla="*/ 400030 h 400030"/>
                <a:gd name="connsiteX4" fmla="*/ 44417 w 200388"/>
                <a:gd name="connsiteY4" fmla="*/ 363133 h 400030"/>
                <a:gd name="connsiteX0" fmla="*/ 44417 w 200388"/>
                <a:gd name="connsiteY0" fmla="*/ 363133 h 400030"/>
                <a:gd name="connsiteX1" fmla="*/ 138 w 200388"/>
                <a:gd name="connsiteY1" fmla="*/ 376503 h 400030"/>
                <a:gd name="connsiteX2" fmla="*/ 149197 w 200388"/>
                <a:gd name="connsiteY2" fmla="*/ 0 h 400030"/>
                <a:gd name="connsiteX3" fmla="*/ 200388 w 200388"/>
                <a:gd name="connsiteY3" fmla="*/ 400030 h 400030"/>
                <a:gd name="connsiteX4" fmla="*/ 44417 w 200388"/>
                <a:gd name="connsiteY4" fmla="*/ 363133 h 400030"/>
                <a:gd name="connsiteX0" fmla="*/ 44417 w 200388"/>
                <a:gd name="connsiteY0" fmla="*/ 413139 h 450036"/>
                <a:gd name="connsiteX1" fmla="*/ 138 w 200388"/>
                <a:gd name="connsiteY1" fmla="*/ 426509 h 450036"/>
                <a:gd name="connsiteX2" fmla="*/ 139672 w 200388"/>
                <a:gd name="connsiteY2" fmla="*/ 0 h 450036"/>
                <a:gd name="connsiteX3" fmla="*/ 200388 w 200388"/>
                <a:gd name="connsiteY3" fmla="*/ 450036 h 450036"/>
                <a:gd name="connsiteX4" fmla="*/ 44417 w 200388"/>
                <a:gd name="connsiteY4" fmla="*/ 413139 h 450036"/>
                <a:gd name="connsiteX0" fmla="*/ 44417 w 217056"/>
                <a:gd name="connsiteY0" fmla="*/ 413139 h 452418"/>
                <a:gd name="connsiteX1" fmla="*/ 138 w 217056"/>
                <a:gd name="connsiteY1" fmla="*/ 426509 h 452418"/>
                <a:gd name="connsiteX2" fmla="*/ 139672 w 217056"/>
                <a:gd name="connsiteY2" fmla="*/ 0 h 452418"/>
                <a:gd name="connsiteX3" fmla="*/ 217056 w 217056"/>
                <a:gd name="connsiteY3" fmla="*/ 452418 h 452418"/>
                <a:gd name="connsiteX4" fmla="*/ 44417 w 217056"/>
                <a:gd name="connsiteY4" fmla="*/ 413139 h 45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056" h="452418">
                  <a:moveTo>
                    <a:pt x="44417" y="413139"/>
                  </a:moveTo>
                  <a:cubicBezTo>
                    <a:pt x="47523" y="405684"/>
                    <a:pt x="-2968" y="433964"/>
                    <a:pt x="138" y="426509"/>
                  </a:cubicBezTo>
                  <a:cubicBezTo>
                    <a:pt x="49824" y="301008"/>
                    <a:pt x="63792" y="120739"/>
                    <a:pt x="139672" y="0"/>
                  </a:cubicBezTo>
                  <a:lnTo>
                    <a:pt x="217056" y="452418"/>
                  </a:lnTo>
                  <a:lnTo>
                    <a:pt x="44417" y="413139"/>
                  </a:lnTo>
                  <a:close/>
                </a:path>
              </a:pathLst>
            </a:custGeom>
            <a:solidFill>
              <a:srgbClr val="196CB4"/>
            </a:solidFill>
            <a:ln>
              <a:solidFill>
                <a:srgbClr val="196CB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DZ"/>
            </a:p>
          </p:txBody>
        </p:sp>
      </p:grpSp>
      <p:sp>
        <p:nvSpPr>
          <p:cNvPr id="89" name="ZoneTexte 88">
            <a:extLst>
              <a:ext uri="{FF2B5EF4-FFF2-40B4-BE49-F238E27FC236}">
                <a16:creationId xmlns:a16="http://schemas.microsoft.com/office/drawing/2014/main" id="{FEEFDD01-F3C4-6E0E-03CE-85A51515E795}"/>
              </a:ext>
            </a:extLst>
          </p:cNvPr>
          <p:cNvSpPr txBox="1"/>
          <p:nvPr userDrawn="1"/>
        </p:nvSpPr>
        <p:spPr>
          <a:xfrm>
            <a:off x="2546048" y="6503628"/>
            <a:ext cx="9457509" cy="3432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400" noProof="0" dirty="0">
                <a:solidFill>
                  <a:schemeClr val="bg1"/>
                </a:solidFill>
              </a:rPr>
              <a:t>The 3</a:t>
            </a:r>
            <a:r>
              <a:rPr lang="en-US" sz="1400" baseline="30000" noProof="0" dirty="0">
                <a:solidFill>
                  <a:schemeClr val="bg1"/>
                </a:solidFill>
              </a:rPr>
              <a:t>rd</a:t>
            </a:r>
            <a:r>
              <a:rPr lang="en-US" sz="1400" noProof="0" dirty="0">
                <a:solidFill>
                  <a:schemeClr val="bg1"/>
                </a:solidFill>
              </a:rPr>
              <a:t> Electrical Engineering International Conference – December 2 – 3, 2025 | University of </a:t>
            </a:r>
            <a:r>
              <a:rPr lang="en-US" sz="1400" noProof="0" dirty="0" err="1">
                <a:solidFill>
                  <a:schemeClr val="bg1"/>
                </a:solidFill>
              </a:rPr>
              <a:t>Bejaia</a:t>
            </a:r>
            <a:endParaRPr lang="en-US" sz="1400" noProof="0" dirty="0">
              <a:solidFill>
                <a:schemeClr val="bg1"/>
              </a:solidFill>
            </a:endParaRPr>
          </a:p>
        </p:txBody>
      </p:sp>
      <p:grpSp>
        <p:nvGrpSpPr>
          <p:cNvPr id="90" name="Groupe 89">
            <a:extLst>
              <a:ext uri="{FF2B5EF4-FFF2-40B4-BE49-F238E27FC236}">
                <a16:creationId xmlns:a16="http://schemas.microsoft.com/office/drawing/2014/main" id="{8AED95CE-DFF5-65C1-E0D9-B101F107EB32}"/>
              </a:ext>
            </a:extLst>
          </p:cNvPr>
          <p:cNvGrpSpPr/>
          <p:nvPr userDrawn="1"/>
        </p:nvGrpSpPr>
        <p:grpSpPr>
          <a:xfrm>
            <a:off x="-24773" y="1771570"/>
            <a:ext cx="12216773" cy="784787"/>
            <a:chOff x="-10633" y="523543"/>
            <a:chExt cx="12204084" cy="784787"/>
          </a:xfrm>
        </p:grpSpPr>
        <p:cxnSp>
          <p:nvCxnSpPr>
            <p:cNvPr id="91" name="Connecteur droit 90">
              <a:extLst>
                <a:ext uri="{FF2B5EF4-FFF2-40B4-BE49-F238E27FC236}">
                  <a16:creationId xmlns:a16="http://schemas.microsoft.com/office/drawing/2014/main" id="{82CB2A23-B75F-4CBF-3B32-B38B5B7ABC86}"/>
                </a:ext>
              </a:extLst>
            </p:cNvPr>
            <p:cNvCxnSpPr/>
            <p:nvPr userDrawn="1"/>
          </p:nvCxnSpPr>
          <p:spPr>
            <a:xfrm>
              <a:off x="-10633" y="971805"/>
              <a:ext cx="10656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Groupe 91">
              <a:extLst>
                <a:ext uri="{FF2B5EF4-FFF2-40B4-BE49-F238E27FC236}">
                  <a16:creationId xmlns:a16="http://schemas.microsoft.com/office/drawing/2014/main" id="{5D730AB6-CF70-2783-4488-0734F3CA2616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10629410" y="523543"/>
              <a:ext cx="678024" cy="784787"/>
              <a:chOff x="8234292" y="3607852"/>
              <a:chExt cx="1124523" cy="1301597"/>
            </a:xfrm>
          </p:grpSpPr>
          <p:cxnSp>
            <p:nvCxnSpPr>
              <p:cNvPr id="95" name="Connecteur droit 94">
                <a:extLst>
                  <a:ext uri="{FF2B5EF4-FFF2-40B4-BE49-F238E27FC236}">
                    <a16:creationId xmlns:a16="http://schemas.microsoft.com/office/drawing/2014/main" id="{FBD1E6C1-991E-E595-D370-9EC8BA5F23A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8234292" y="4335831"/>
                <a:ext cx="252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Connecteur droit 95">
                <a:extLst>
                  <a:ext uri="{FF2B5EF4-FFF2-40B4-BE49-F238E27FC236}">
                    <a16:creationId xmlns:a16="http://schemas.microsoft.com/office/drawing/2014/main" id="{D0D046A1-147F-334D-4494-3EE4799505C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8472304" y="3607853"/>
                <a:ext cx="234627" cy="75733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Connecteur droit 96">
                <a:extLst>
                  <a:ext uri="{FF2B5EF4-FFF2-40B4-BE49-F238E27FC236}">
                    <a16:creationId xmlns:a16="http://schemas.microsoft.com/office/drawing/2014/main" id="{680348DD-126B-5227-7082-2170D60B44C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H="1" flipV="1">
                <a:off x="8706931" y="3607852"/>
                <a:ext cx="210126" cy="129512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Connecteur droit 97">
                <a:extLst>
                  <a:ext uri="{FF2B5EF4-FFF2-40B4-BE49-F238E27FC236}">
                    <a16:creationId xmlns:a16="http://schemas.microsoft.com/office/drawing/2014/main" id="{0168DEBB-ED67-3D28-FB05-93444D9225A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9117615" y="4276378"/>
                <a:ext cx="2412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Connecteur droit 98">
                <a:extLst>
                  <a:ext uri="{FF2B5EF4-FFF2-40B4-BE49-F238E27FC236}">
                    <a16:creationId xmlns:a16="http://schemas.microsoft.com/office/drawing/2014/main" id="{F5D2BDEB-EEF2-E5EF-06F5-F31A06ABE36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8915569" y="4298991"/>
                <a:ext cx="221750" cy="61045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3" name="Connecteur droit 92">
              <a:extLst>
                <a:ext uri="{FF2B5EF4-FFF2-40B4-BE49-F238E27FC236}">
                  <a16:creationId xmlns:a16="http://schemas.microsoft.com/office/drawing/2014/main" id="{2806A570-593C-23CD-FEB3-296B086A242B}"/>
                </a:ext>
              </a:extLst>
            </p:cNvPr>
            <p:cNvCxnSpPr/>
            <p:nvPr userDrawn="1"/>
          </p:nvCxnSpPr>
          <p:spPr>
            <a:xfrm>
              <a:off x="11254883" y="926611"/>
              <a:ext cx="36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cteur droit 93">
              <a:extLst>
                <a:ext uri="{FF2B5EF4-FFF2-40B4-BE49-F238E27FC236}">
                  <a16:creationId xmlns:a16="http://schemas.microsoft.com/office/drawing/2014/main" id="{DC753702-36EF-80F8-4FEB-9216AF185D51}"/>
                </a:ext>
              </a:extLst>
            </p:cNvPr>
            <p:cNvCxnSpPr/>
            <p:nvPr userDrawn="1"/>
          </p:nvCxnSpPr>
          <p:spPr>
            <a:xfrm>
              <a:off x="11581451" y="935858"/>
              <a:ext cx="612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e 100">
            <a:extLst>
              <a:ext uri="{FF2B5EF4-FFF2-40B4-BE49-F238E27FC236}">
                <a16:creationId xmlns:a16="http://schemas.microsoft.com/office/drawing/2014/main" id="{74FF9405-20A5-9DD3-8762-7E42A902581D}"/>
              </a:ext>
            </a:extLst>
          </p:cNvPr>
          <p:cNvGrpSpPr/>
          <p:nvPr userDrawn="1"/>
        </p:nvGrpSpPr>
        <p:grpSpPr>
          <a:xfrm rot="10800000">
            <a:off x="-12700" y="4290171"/>
            <a:ext cx="12229473" cy="784787"/>
            <a:chOff x="-10633" y="523543"/>
            <a:chExt cx="12216769" cy="784787"/>
          </a:xfrm>
        </p:grpSpPr>
        <p:cxnSp>
          <p:nvCxnSpPr>
            <p:cNvPr id="102" name="Connecteur droit 101">
              <a:extLst>
                <a:ext uri="{FF2B5EF4-FFF2-40B4-BE49-F238E27FC236}">
                  <a16:creationId xmlns:a16="http://schemas.microsoft.com/office/drawing/2014/main" id="{C599E78C-C7B8-547E-83F2-8C70DE72A1D8}"/>
                </a:ext>
              </a:extLst>
            </p:cNvPr>
            <p:cNvCxnSpPr/>
            <p:nvPr userDrawn="1"/>
          </p:nvCxnSpPr>
          <p:spPr>
            <a:xfrm>
              <a:off x="-10633" y="964431"/>
              <a:ext cx="10656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" name="Groupe 102">
              <a:extLst>
                <a:ext uri="{FF2B5EF4-FFF2-40B4-BE49-F238E27FC236}">
                  <a16:creationId xmlns:a16="http://schemas.microsoft.com/office/drawing/2014/main" id="{16523FF3-634B-B731-FD16-DC49EFE400C9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10629410" y="523543"/>
              <a:ext cx="678024" cy="784787"/>
              <a:chOff x="8234292" y="3607852"/>
              <a:chExt cx="1124523" cy="1301597"/>
            </a:xfrm>
          </p:grpSpPr>
          <p:cxnSp>
            <p:nvCxnSpPr>
              <p:cNvPr id="106" name="Connecteur droit 105">
                <a:extLst>
                  <a:ext uri="{FF2B5EF4-FFF2-40B4-BE49-F238E27FC236}">
                    <a16:creationId xmlns:a16="http://schemas.microsoft.com/office/drawing/2014/main" id="{B36C7F5E-06F1-8E19-986E-DA430A6D55E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8234292" y="4326998"/>
                <a:ext cx="252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Connecteur droit 106">
                <a:extLst>
                  <a:ext uri="{FF2B5EF4-FFF2-40B4-BE49-F238E27FC236}">
                    <a16:creationId xmlns:a16="http://schemas.microsoft.com/office/drawing/2014/main" id="{7198C4C2-75C8-E537-6D91-8DCE6E0DA98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8472304" y="3607853"/>
                <a:ext cx="234627" cy="75733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Connecteur droit 107">
                <a:extLst>
                  <a:ext uri="{FF2B5EF4-FFF2-40B4-BE49-F238E27FC236}">
                    <a16:creationId xmlns:a16="http://schemas.microsoft.com/office/drawing/2014/main" id="{E578154B-1B58-1CF7-71E7-61848826F59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H="1" flipV="1">
                <a:off x="8706931" y="3607852"/>
                <a:ext cx="210126" cy="129512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Connecteur droit 108">
                <a:extLst>
                  <a:ext uri="{FF2B5EF4-FFF2-40B4-BE49-F238E27FC236}">
                    <a16:creationId xmlns:a16="http://schemas.microsoft.com/office/drawing/2014/main" id="{3D79B26F-A5B6-797B-1084-D8593E4D455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9117615" y="4276378"/>
                <a:ext cx="2412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Connecteur droit 109">
                <a:extLst>
                  <a:ext uri="{FF2B5EF4-FFF2-40B4-BE49-F238E27FC236}">
                    <a16:creationId xmlns:a16="http://schemas.microsoft.com/office/drawing/2014/main" id="{AB9A1C14-2496-9209-1A69-9DCA62FBCF3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8915569" y="4298991"/>
                <a:ext cx="221750" cy="61045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4" name="Connecteur droit 103">
              <a:extLst>
                <a:ext uri="{FF2B5EF4-FFF2-40B4-BE49-F238E27FC236}">
                  <a16:creationId xmlns:a16="http://schemas.microsoft.com/office/drawing/2014/main" id="{431B8D1D-DBAD-1A17-2925-7B42A330C437}"/>
                </a:ext>
              </a:extLst>
            </p:cNvPr>
            <p:cNvCxnSpPr/>
            <p:nvPr userDrawn="1"/>
          </p:nvCxnSpPr>
          <p:spPr>
            <a:xfrm>
              <a:off x="11254883" y="926611"/>
              <a:ext cx="36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cteur droit 104">
              <a:extLst>
                <a:ext uri="{FF2B5EF4-FFF2-40B4-BE49-F238E27FC236}">
                  <a16:creationId xmlns:a16="http://schemas.microsoft.com/office/drawing/2014/main" id="{CD57D8FA-05CA-48C9-852E-F7413ED17E12}"/>
                </a:ext>
              </a:extLst>
            </p:cNvPr>
            <p:cNvCxnSpPr>
              <a:cxnSpLocks/>
            </p:cNvCxnSpPr>
            <p:nvPr userDrawn="1"/>
          </p:nvCxnSpPr>
          <p:spPr>
            <a:xfrm rot="10800000" flipH="1">
              <a:off x="11558809" y="924135"/>
              <a:ext cx="64732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3131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riangle isocèle 27">
            <a:extLst>
              <a:ext uri="{FF2B5EF4-FFF2-40B4-BE49-F238E27FC236}">
                <a16:creationId xmlns:a16="http://schemas.microsoft.com/office/drawing/2014/main" id="{4B1A0393-8CC5-AEF5-B395-93A7A3A549BA}"/>
              </a:ext>
            </a:extLst>
          </p:cNvPr>
          <p:cNvSpPr/>
          <p:nvPr userDrawn="1"/>
        </p:nvSpPr>
        <p:spPr>
          <a:xfrm>
            <a:off x="-10633" y="5598000"/>
            <a:ext cx="1260000" cy="1260000"/>
          </a:xfrm>
          <a:prstGeom prst="triangle">
            <a:avLst>
              <a:gd name="adj" fmla="val 0"/>
            </a:avLst>
          </a:prstGeom>
          <a:solidFill>
            <a:srgbClr val="196CB4"/>
          </a:solidFill>
          <a:ln>
            <a:solidFill>
              <a:srgbClr val="196CB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0954AE62-2291-24C0-BA48-2A3EE0726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14309"/>
            <a:ext cx="714703" cy="365125"/>
          </a:xfr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fld id="{95385422-B116-4615-8B69-72C1363E0D69}" type="slidenum">
              <a:rPr lang="fr-DZ" smtClean="0"/>
              <a:pPr/>
              <a:t>‹N°›</a:t>
            </a:fld>
            <a:endParaRPr lang="fr-DZ" dirty="0"/>
          </a:p>
        </p:txBody>
      </p:sp>
      <p:sp>
        <p:nvSpPr>
          <p:cNvPr id="20" name="Triangle isocèle 19">
            <a:extLst>
              <a:ext uri="{FF2B5EF4-FFF2-40B4-BE49-F238E27FC236}">
                <a16:creationId xmlns:a16="http://schemas.microsoft.com/office/drawing/2014/main" id="{3C4CE5C7-3D53-BC72-7C28-411CEEA5F942}"/>
              </a:ext>
            </a:extLst>
          </p:cNvPr>
          <p:cNvSpPr/>
          <p:nvPr userDrawn="1"/>
        </p:nvSpPr>
        <p:spPr>
          <a:xfrm rot="10800000">
            <a:off x="10680000" y="0"/>
            <a:ext cx="1512000" cy="1512000"/>
          </a:xfrm>
          <a:prstGeom prst="triangle">
            <a:avLst>
              <a:gd name="adj" fmla="val 0"/>
            </a:avLst>
          </a:prstGeom>
          <a:solidFill>
            <a:srgbClr val="196CB4"/>
          </a:solidFill>
          <a:ln>
            <a:solidFill>
              <a:srgbClr val="196CB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pic>
        <p:nvPicPr>
          <p:cNvPr id="21" name="Image 20" descr="Une image contenant Bleu électrique, Police, Graphique, logo&#10;&#10;Description générée automatiquement">
            <a:extLst>
              <a:ext uri="{FF2B5EF4-FFF2-40B4-BE49-F238E27FC236}">
                <a16:creationId xmlns:a16="http://schemas.microsoft.com/office/drawing/2014/main" id="{4FE7CB40-5568-D2B6-3849-68486FAD79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4456" y="181070"/>
            <a:ext cx="625162" cy="684000"/>
          </a:xfrm>
          <a:prstGeom prst="rect">
            <a:avLst/>
          </a:prstGeom>
        </p:spPr>
      </p:pic>
      <p:grpSp>
        <p:nvGrpSpPr>
          <p:cNvPr id="22" name="Groupe 21">
            <a:extLst>
              <a:ext uri="{FF2B5EF4-FFF2-40B4-BE49-F238E27FC236}">
                <a16:creationId xmlns:a16="http://schemas.microsoft.com/office/drawing/2014/main" id="{7DECECCF-264C-353F-6E45-7FBB022BBFC9}"/>
              </a:ext>
            </a:extLst>
          </p:cNvPr>
          <p:cNvGrpSpPr/>
          <p:nvPr userDrawn="1"/>
        </p:nvGrpSpPr>
        <p:grpSpPr>
          <a:xfrm>
            <a:off x="-10633" y="523543"/>
            <a:ext cx="12204084" cy="784787"/>
            <a:chOff x="-10633" y="523543"/>
            <a:chExt cx="12204084" cy="784787"/>
          </a:xfrm>
        </p:grpSpPr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58B45871-91BE-9453-476B-6CE92A3A73D8}"/>
                </a:ext>
              </a:extLst>
            </p:cNvPr>
            <p:cNvCxnSpPr/>
            <p:nvPr userDrawn="1"/>
          </p:nvCxnSpPr>
          <p:spPr>
            <a:xfrm>
              <a:off x="-10633" y="975217"/>
              <a:ext cx="10656000" cy="0"/>
            </a:xfrm>
            <a:prstGeom prst="line">
              <a:avLst/>
            </a:prstGeom>
            <a:ln w="28575">
              <a:solidFill>
                <a:srgbClr val="196C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8A41B67B-9F9F-2472-61B5-9B79E5CA337F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10629410" y="523543"/>
              <a:ext cx="678024" cy="784787"/>
              <a:chOff x="8234292" y="3607852"/>
              <a:chExt cx="1124523" cy="1301597"/>
            </a:xfrm>
          </p:grpSpPr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D543D35E-65A0-DA56-254C-F7E888B153C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8234292" y="4355274"/>
                <a:ext cx="252000" cy="0"/>
              </a:xfrm>
              <a:prstGeom prst="line">
                <a:avLst/>
              </a:prstGeom>
              <a:ln w="28575">
                <a:solidFill>
                  <a:srgbClr val="196C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12B314FC-F203-9940-8410-9AA3EFD95C3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8472304" y="3607853"/>
                <a:ext cx="234627" cy="757333"/>
              </a:xfrm>
              <a:prstGeom prst="line">
                <a:avLst/>
              </a:prstGeom>
              <a:ln w="28575">
                <a:solidFill>
                  <a:srgbClr val="196C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>
                <a:extLst>
                  <a:ext uri="{FF2B5EF4-FFF2-40B4-BE49-F238E27FC236}">
                    <a16:creationId xmlns:a16="http://schemas.microsoft.com/office/drawing/2014/main" id="{1ED7AA10-7D66-F765-1231-D70AFDC48ED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H="1" flipV="1">
                <a:off x="8706931" y="3607852"/>
                <a:ext cx="212977" cy="1295127"/>
              </a:xfrm>
              <a:prstGeom prst="line">
                <a:avLst/>
              </a:prstGeom>
              <a:ln w="28575">
                <a:solidFill>
                  <a:srgbClr val="196C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cteur droit 30">
                <a:extLst>
                  <a:ext uri="{FF2B5EF4-FFF2-40B4-BE49-F238E27FC236}">
                    <a16:creationId xmlns:a16="http://schemas.microsoft.com/office/drawing/2014/main" id="{DE3102BA-1B8C-4A59-3917-1F95D4643F9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9117615" y="4299013"/>
                <a:ext cx="241200" cy="0"/>
              </a:xfrm>
              <a:prstGeom prst="line">
                <a:avLst/>
              </a:prstGeom>
              <a:ln w="28575">
                <a:solidFill>
                  <a:srgbClr val="196C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18FD2817-0942-8CFA-3D4B-D4490A01DCA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8915569" y="4298991"/>
                <a:ext cx="221750" cy="610458"/>
              </a:xfrm>
              <a:prstGeom prst="line">
                <a:avLst/>
              </a:prstGeom>
              <a:ln w="28575">
                <a:solidFill>
                  <a:srgbClr val="196C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E9DA050E-804B-5B93-F729-D13D38BAF725}"/>
                </a:ext>
              </a:extLst>
            </p:cNvPr>
            <p:cNvCxnSpPr/>
            <p:nvPr userDrawn="1"/>
          </p:nvCxnSpPr>
          <p:spPr>
            <a:xfrm>
              <a:off x="11254883" y="940259"/>
              <a:ext cx="360000" cy="0"/>
            </a:xfrm>
            <a:prstGeom prst="line">
              <a:avLst/>
            </a:prstGeom>
            <a:ln w="28575">
              <a:solidFill>
                <a:srgbClr val="196C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9CA3879-6F3C-FBA7-BA16-E3D518CEE0E1}"/>
                </a:ext>
              </a:extLst>
            </p:cNvPr>
            <p:cNvCxnSpPr/>
            <p:nvPr userDrawn="1"/>
          </p:nvCxnSpPr>
          <p:spPr>
            <a:xfrm>
              <a:off x="11581451" y="944607"/>
              <a:ext cx="6120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ZoneTexte 32">
            <a:extLst>
              <a:ext uri="{FF2B5EF4-FFF2-40B4-BE49-F238E27FC236}">
                <a16:creationId xmlns:a16="http://schemas.microsoft.com/office/drawing/2014/main" id="{783D7D27-9B2D-62D8-C41F-5C0229295598}"/>
              </a:ext>
            </a:extLst>
          </p:cNvPr>
          <p:cNvSpPr txBox="1"/>
          <p:nvPr userDrawn="1"/>
        </p:nvSpPr>
        <p:spPr>
          <a:xfrm>
            <a:off x="2525013" y="6514710"/>
            <a:ext cx="9457509" cy="3432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400" noProof="0" dirty="0">
                <a:solidFill>
                  <a:srgbClr val="196CB4"/>
                </a:solidFill>
              </a:rPr>
              <a:t>The 3</a:t>
            </a:r>
            <a:r>
              <a:rPr lang="en-US" sz="1400" baseline="30000" noProof="0" dirty="0">
                <a:solidFill>
                  <a:srgbClr val="196CB4"/>
                </a:solidFill>
              </a:rPr>
              <a:t>rd</a:t>
            </a:r>
            <a:r>
              <a:rPr lang="en-US" sz="1400" noProof="0" dirty="0">
                <a:solidFill>
                  <a:srgbClr val="196CB4"/>
                </a:solidFill>
              </a:rPr>
              <a:t> Electrical Engineering International Conference – December 2 – 3, 2025 | University of </a:t>
            </a:r>
            <a:r>
              <a:rPr lang="en-US" sz="1400" noProof="0" dirty="0" err="1">
                <a:solidFill>
                  <a:srgbClr val="196CB4"/>
                </a:solidFill>
              </a:rPr>
              <a:t>Bejaia</a:t>
            </a:r>
            <a:endParaRPr lang="en-US" sz="1400" noProof="0" dirty="0">
              <a:solidFill>
                <a:srgbClr val="196CB4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75AF40-8A2D-ED97-7C41-D243AE3F40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4375" y="1304925"/>
            <a:ext cx="10809288" cy="18394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7A66447E-C371-A8C8-EB56-AAA5B62BCD5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49363" y="3429000"/>
            <a:ext cx="9790112" cy="2454275"/>
          </a:xfrm>
        </p:spPr>
        <p:txBody>
          <a:bodyPr/>
          <a:lstStyle/>
          <a:p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0759427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73EBA93-8ED8-C3DC-74BD-08602F11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3AD614-90ED-0A72-FED2-16079BF65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8D6C7A-9F80-77B4-EF6E-BD16E544D6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06CCCF-2FB6-45A4-8D26-35E285316595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9110DA-41DE-11C5-CF7F-779B78F1D1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A371EE-C830-499E-AD5C-B3CF72F45B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385422-B116-4615-8B69-72C1363E0D69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3531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A4249B-7743-E7F7-57D5-1E80324A0A69}"/>
              </a:ext>
            </a:extLst>
          </p:cNvPr>
          <p:cNvSpPr txBox="1">
            <a:spLocks/>
          </p:cNvSpPr>
          <p:nvPr/>
        </p:nvSpPr>
        <p:spPr>
          <a:xfrm>
            <a:off x="2207816" y="1029763"/>
            <a:ext cx="8460184" cy="30705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196CB4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dirty="0">
                <a:ln>
                  <a:noFill/>
                </a:ln>
                <a:solidFill>
                  <a:srgbClr val="196CB4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Presentation</a:t>
            </a: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196CB4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dirty="0">
                <a:ln>
                  <a:noFill/>
                </a:ln>
                <a:solidFill>
                  <a:srgbClr val="196CB4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Title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0DED57-62B6-28A6-594F-CCFDEA26F8E2}"/>
              </a:ext>
            </a:extLst>
          </p:cNvPr>
          <p:cNvSpPr txBox="1">
            <a:spLocks/>
          </p:cNvSpPr>
          <p:nvPr/>
        </p:nvSpPr>
        <p:spPr>
          <a:xfrm>
            <a:off x="2207816" y="4414933"/>
            <a:ext cx="8460183" cy="10279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196CB4"/>
              </a:buClr>
              <a:buFont typeface="Police système Courant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96CB4"/>
              </a:buClr>
              <a:buFont typeface="Police système Courant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6CB4"/>
              </a:buClr>
              <a:buSzTx/>
              <a:buFont typeface="Police système Courant"/>
              <a:buNone/>
              <a:tabLst/>
              <a:defRPr/>
            </a:pPr>
            <a:r>
              <a:rPr kumimoji="0" lang="en-US" sz="22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First name Last name</a:t>
            </a:r>
            <a:r>
              <a:rPr kumimoji="0" lang="en-US" sz="2200" b="0" i="0" u="none" strike="noStrike" kern="1200" cap="none" spc="0" normalizeH="0" baseline="3000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  <a:r>
              <a:rPr kumimoji="0" lang="en-US" sz="22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First name Last name</a:t>
            </a:r>
            <a:r>
              <a:rPr kumimoji="0" lang="en-US" sz="2200" b="0" i="0" u="none" strike="noStrike" kern="1200" cap="none" spc="0" normalizeH="0" baseline="3000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6CB4"/>
              </a:buClr>
              <a:buSzTx/>
              <a:buFont typeface="Police système Courant"/>
              <a:buNone/>
              <a:tabLst/>
              <a:defRPr/>
            </a:pP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1- Affiliation Author 1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6CB4"/>
              </a:buClr>
              <a:buSzTx/>
              <a:buFont typeface="Police système Courant"/>
              <a:buNone/>
              <a:tabLst/>
              <a:defRPr/>
            </a:pP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2- Affiliation Author 2</a:t>
            </a:r>
          </a:p>
        </p:txBody>
      </p:sp>
    </p:spTree>
    <p:extLst>
      <p:ext uri="{BB962C8B-B14F-4D97-AF65-F5344CB8AC3E}">
        <p14:creationId xmlns:p14="http://schemas.microsoft.com/office/powerpoint/2010/main" val="3513146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183AE-BD02-87D7-6299-3DC991A365FD}"/>
              </a:ext>
            </a:extLst>
          </p:cNvPr>
          <p:cNvSpPr txBox="1">
            <a:spLocks/>
          </p:cNvSpPr>
          <p:nvPr/>
        </p:nvSpPr>
        <p:spPr>
          <a:xfrm>
            <a:off x="0" y="3028950"/>
            <a:ext cx="12192000" cy="8000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196CB4"/>
                </a:solidFill>
              </a:rPr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095155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99AF8E-BC0D-270F-B5E2-E17E43B2472B}"/>
              </a:ext>
            </a:extLst>
          </p:cNvPr>
          <p:cNvSpPr txBox="1">
            <a:spLocks/>
          </p:cNvSpPr>
          <p:nvPr/>
        </p:nvSpPr>
        <p:spPr>
          <a:xfrm>
            <a:off x="-495300" y="184150"/>
            <a:ext cx="12192000" cy="8000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196CB4"/>
                </a:solidFill>
              </a:rPr>
              <a:t>Section Title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4362554-BE8D-703B-757D-B0E848D9B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5422-B116-4615-8B69-72C1363E0D69}" type="slidenum">
              <a:rPr lang="fr-DZ" sz="1600" b="0" smtClean="0">
                <a:latin typeface="Palatino Linotype" panose="02040502050505030304" pitchFamily="18" charset="0"/>
              </a:rPr>
              <a:pPr/>
              <a:t>3</a:t>
            </a:fld>
            <a:endParaRPr lang="fr-DZ" sz="1600" b="0" dirty="0">
              <a:latin typeface="Palatino Linotype" panose="02040502050505030304" pitchFamily="18" charset="0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9BDCAC-C0D5-EF4A-9B63-6095735F49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DZ" dirty="0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A5B84E3C-7233-B587-36BD-A0C9D8E2E1F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1226054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25</Words>
  <Application>Microsoft Office PowerPoint</Application>
  <PresentationFormat>Grand écran</PresentationFormat>
  <Paragraphs>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Palatino Linotype</vt:lpstr>
      <vt:lpstr>Police système Courant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EEIC'25</dc:creator>
  <cp:lastModifiedBy>Hassene Ait Mokhtar</cp:lastModifiedBy>
  <cp:revision>11</cp:revision>
  <dcterms:created xsi:type="dcterms:W3CDTF">2025-11-02T08:22:54Z</dcterms:created>
  <dcterms:modified xsi:type="dcterms:W3CDTF">2025-11-03T07:42:31Z</dcterms:modified>
</cp:coreProperties>
</file>